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handoutMasterIdLst>
    <p:handoutMasterId r:id="rId9"/>
  </p:handoutMasterIdLst>
  <p:sldIdLst>
    <p:sldId id="267" r:id="rId5"/>
    <p:sldId id="268" r:id="rId6"/>
    <p:sldId id="270" r:id="rId7"/>
    <p:sldId id="271" r:id="rId8"/>
  </p:sldIdLst>
  <p:sldSz cx="9144000" cy="5143500" type="screen16x9"/>
  <p:notesSz cx="6858000" cy="9144000"/>
  <p:defaultTextStyle>
    <a:defPPr>
      <a:defRPr lang="de-DE"/>
    </a:defPPr>
    <a:lvl1pPr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2157"/>
    <a:srgbClr val="0D556D"/>
    <a:srgbClr val="054D62"/>
    <a:srgbClr val="009BD0"/>
    <a:srgbClr val="52AE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226219-6454-455D-B89F-19048A8A888B}" v="23" dt="2026-04-17T11:56:58.003"/>
  </p1510:revLst>
</p1510:revInfo>
</file>

<file path=ppt/tableStyles.xml><?xml version="1.0" encoding="utf-8"?>
<a:tblStyleLst xmlns:a="http://schemas.openxmlformats.org/drawingml/2006/main" def="{5C22544A-7EE6-4342-B048-85BDC9FD1C3A}">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925" autoAdjust="0"/>
    <p:restoredTop sz="94686"/>
  </p:normalViewPr>
  <p:slideViewPr>
    <p:cSldViewPr snapToObjects="1">
      <p:cViewPr varScale="1">
        <p:scale>
          <a:sx n="115" d="100"/>
          <a:sy n="115" d="100"/>
        </p:scale>
        <p:origin x="792" y="77"/>
      </p:cViewPr>
      <p:guideLst>
        <p:guide orient="horz" pos="2160"/>
        <p:guide pos="2880"/>
        <p:guide orient="horz" pos="16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ga Godhusen" userId="755f1a41-1523-4f9c-86a2-2a7386209e24" providerId="ADAL" clId="{7E9227B8-882A-4965-9F0B-D6392BDD60DF}"/>
    <pc:docChg chg="custSel addSld delSld modSld sldOrd">
      <pc:chgData name="Inga Godhusen" userId="755f1a41-1523-4f9c-86a2-2a7386209e24" providerId="ADAL" clId="{7E9227B8-882A-4965-9F0B-D6392BDD60DF}" dt="2026-04-17T11:58:01.256" v="76" actId="12385"/>
      <pc:docMkLst>
        <pc:docMk/>
      </pc:docMkLst>
      <pc:sldChg chg="modSp mod">
        <pc:chgData name="Inga Godhusen" userId="755f1a41-1523-4f9c-86a2-2a7386209e24" providerId="ADAL" clId="{7E9227B8-882A-4965-9F0B-D6392BDD60DF}" dt="2026-04-17T11:50:48.270" v="23" actId="27636"/>
        <pc:sldMkLst>
          <pc:docMk/>
          <pc:sldMk cId="2129292685" sldId="268"/>
        </pc:sldMkLst>
        <pc:spChg chg="mod">
          <ac:chgData name="Inga Godhusen" userId="755f1a41-1523-4f9c-86a2-2a7386209e24" providerId="ADAL" clId="{7E9227B8-882A-4965-9F0B-D6392BDD60DF}" dt="2026-04-17T11:50:07.329" v="19" actId="207"/>
          <ac:spMkLst>
            <pc:docMk/>
            <pc:sldMk cId="2129292685" sldId="268"/>
            <ac:spMk id="2" creationId="{35DB4FF7-90C8-6B90-F01F-4C69CE94014A}"/>
          </ac:spMkLst>
        </pc:spChg>
        <pc:spChg chg="mod">
          <ac:chgData name="Inga Godhusen" userId="755f1a41-1523-4f9c-86a2-2a7386209e24" providerId="ADAL" clId="{7E9227B8-882A-4965-9F0B-D6392BDD60DF}" dt="2026-04-17T11:50:48.270" v="23" actId="27636"/>
          <ac:spMkLst>
            <pc:docMk/>
            <pc:sldMk cId="2129292685" sldId="268"/>
            <ac:spMk id="3" creationId="{EAF77D91-51B7-0F33-D16A-065483D227D4}"/>
          </ac:spMkLst>
        </pc:spChg>
      </pc:sldChg>
      <pc:sldChg chg="del">
        <pc:chgData name="Inga Godhusen" userId="755f1a41-1523-4f9c-86a2-2a7386209e24" providerId="ADAL" clId="{7E9227B8-882A-4965-9F0B-D6392BDD60DF}" dt="2026-04-17T11:56:51.053" v="63" actId="47"/>
        <pc:sldMkLst>
          <pc:docMk/>
          <pc:sldMk cId="776074020" sldId="269"/>
        </pc:sldMkLst>
      </pc:sldChg>
      <pc:sldChg chg="addSp delSp modSp add mod">
        <pc:chgData name="Inga Godhusen" userId="755f1a41-1523-4f9c-86a2-2a7386209e24" providerId="ADAL" clId="{7E9227B8-882A-4965-9F0B-D6392BDD60DF}" dt="2026-04-17T11:56:22.777" v="59" actId="1076"/>
        <pc:sldMkLst>
          <pc:docMk/>
          <pc:sldMk cId="451925514" sldId="270"/>
        </pc:sldMkLst>
        <pc:spChg chg="mod">
          <ac:chgData name="Inga Godhusen" userId="755f1a41-1523-4f9c-86a2-2a7386209e24" providerId="ADAL" clId="{7E9227B8-882A-4965-9F0B-D6392BDD60DF}" dt="2026-04-17T11:51:09.181" v="28" actId="20577"/>
          <ac:spMkLst>
            <pc:docMk/>
            <pc:sldMk cId="451925514" sldId="270"/>
            <ac:spMk id="3" creationId="{C10D3FA3-9778-6F52-1C19-93DBA8C0358E}"/>
          </ac:spMkLst>
        </pc:spChg>
        <pc:spChg chg="add del mod">
          <ac:chgData name="Inga Godhusen" userId="755f1a41-1523-4f9c-86a2-2a7386209e24" providerId="ADAL" clId="{7E9227B8-882A-4965-9F0B-D6392BDD60DF}" dt="2026-04-17T11:55:19.918" v="43" actId="478"/>
          <ac:spMkLst>
            <pc:docMk/>
            <pc:sldMk cId="451925514" sldId="270"/>
            <ac:spMk id="4" creationId="{007F82B0-45BB-7AAA-C802-512952360ADC}"/>
          </ac:spMkLst>
        </pc:spChg>
        <pc:spChg chg="add del mod">
          <ac:chgData name="Inga Godhusen" userId="755f1a41-1523-4f9c-86a2-2a7386209e24" providerId="ADAL" clId="{7E9227B8-882A-4965-9F0B-D6392BDD60DF}" dt="2026-04-17T11:55:20.671" v="44" actId="478"/>
          <ac:spMkLst>
            <pc:docMk/>
            <pc:sldMk cId="451925514" sldId="270"/>
            <ac:spMk id="5" creationId="{D80DFFD2-D193-1FF9-8AE9-24A1D2C4263D}"/>
          </ac:spMkLst>
        </pc:spChg>
        <pc:spChg chg="add del mod">
          <ac:chgData name="Inga Godhusen" userId="755f1a41-1523-4f9c-86a2-2a7386209e24" providerId="ADAL" clId="{7E9227B8-882A-4965-9F0B-D6392BDD60DF}" dt="2026-04-17T11:55:21.596" v="45" actId="478"/>
          <ac:spMkLst>
            <pc:docMk/>
            <pc:sldMk cId="451925514" sldId="270"/>
            <ac:spMk id="6" creationId="{6667D12A-6BB4-01C3-6416-4A5B29F2ECEC}"/>
          </ac:spMkLst>
        </pc:spChg>
        <pc:spChg chg="add del mod">
          <ac:chgData name="Inga Godhusen" userId="755f1a41-1523-4f9c-86a2-2a7386209e24" providerId="ADAL" clId="{7E9227B8-882A-4965-9F0B-D6392BDD60DF}" dt="2026-04-17T11:55:17.186" v="42" actId="478"/>
          <ac:spMkLst>
            <pc:docMk/>
            <pc:sldMk cId="451925514" sldId="270"/>
            <ac:spMk id="7" creationId="{8EFC2A9A-C017-0875-E5FC-0F88C3562B6E}"/>
          </ac:spMkLst>
        </pc:spChg>
        <pc:spChg chg="add mod">
          <ac:chgData name="Inga Godhusen" userId="755f1a41-1523-4f9c-86a2-2a7386209e24" providerId="ADAL" clId="{7E9227B8-882A-4965-9F0B-D6392BDD60DF}" dt="2026-04-17T11:56:12.130" v="55" actId="14100"/>
          <ac:spMkLst>
            <pc:docMk/>
            <pc:sldMk cId="451925514" sldId="270"/>
            <ac:spMk id="8" creationId="{8DF8730F-8ED8-FE0F-1B58-BDF2EAFDEA54}"/>
          </ac:spMkLst>
        </pc:spChg>
        <pc:spChg chg="add mod">
          <ac:chgData name="Inga Godhusen" userId="755f1a41-1523-4f9c-86a2-2a7386209e24" providerId="ADAL" clId="{7E9227B8-882A-4965-9F0B-D6392BDD60DF}" dt="2026-04-17T11:56:17.857" v="57" actId="1076"/>
          <ac:spMkLst>
            <pc:docMk/>
            <pc:sldMk cId="451925514" sldId="270"/>
            <ac:spMk id="9" creationId="{D375977D-4BD3-692C-0619-C675DC6C7811}"/>
          </ac:spMkLst>
        </pc:spChg>
        <pc:spChg chg="add mod">
          <ac:chgData name="Inga Godhusen" userId="755f1a41-1523-4f9c-86a2-2a7386209e24" providerId="ADAL" clId="{7E9227B8-882A-4965-9F0B-D6392BDD60DF}" dt="2026-04-17T11:56:22.777" v="59" actId="1076"/>
          <ac:spMkLst>
            <pc:docMk/>
            <pc:sldMk cId="451925514" sldId="270"/>
            <ac:spMk id="10" creationId="{B00D1AD4-7C37-C7A5-D770-9AF2AFAA11ED}"/>
          </ac:spMkLst>
        </pc:spChg>
      </pc:sldChg>
      <pc:sldChg chg="addSp delSp modSp add mod ord">
        <pc:chgData name="Inga Godhusen" userId="755f1a41-1523-4f9c-86a2-2a7386209e24" providerId="ADAL" clId="{7E9227B8-882A-4965-9F0B-D6392BDD60DF}" dt="2026-04-17T11:58:01.256" v="76" actId="12385"/>
        <pc:sldMkLst>
          <pc:docMk/>
          <pc:sldMk cId="197866005" sldId="271"/>
        </pc:sldMkLst>
        <pc:spChg chg="del">
          <ac:chgData name="Inga Godhusen" userId="755f1a41-1523-4f9c-86a2-2a7386209e24" providerId="ADAL" clId="{7E9227B8-882A-4965-9F0B-D6392BDD60DF}" dt="2026-04-17T11:56:54.836" v="64" actId="478"/>
          <ac:spMkLst>
            <pc:docMk/>
            <pc:sldMk cId="197866005" sldId="271"/>
            <ac:spMk id="3" creationId="{C2339F36-E6A6-3330-B49C-FD09D4A0369A}"/>
          </ac:spMkLst>
        </pc:spChg>
        <pc:spChg chg="add del mod">
          <ac:chgData name="Inga Godhusen" userId="755f1a41-1523-4f9c-86a2-2a7386209e24" providerId="ADAL" clId="{7E9227B8-882A-4965-9F0B-D6392BDD60DF}" dt="2026-04-17T11:56:57.220" v="65" actId="478"/>
          <ac:spMkLst>
            <pc:docMk/>
            <pc:sldMk cId="197866005" sldId="271"/>
            <ac:spMk id="4" creationId="{E52E49C0-8CBF-B298-A2B2-BEA394487C9C}"/>
          </ac:spMkLst>
        </pc:spChg>
        <pc:graphicFrameChg chg="add mod modGraphic">
          <ac:chgData name="Inga Godhusen" userId="755f1a41-1523-4f9c-86a2-2a7386209e24" providerId="ADAL" clId="{7E9227B8-882A-4965-9F0B-D6392BDD60DF}" dt="2026-04-17T11:58:01.256" v="76" actId="12385"/>
          <ac:graphicFrameMkLst>
            <pc:docMk/>
            <pc:sldMk cId="197866005" sldId="271"/>
            <ac:graphicFrameMk id="5" creationId="{A0412374-9162-6B02-64EB-92AA4E71FC39}"/>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anose="020F0502020204030204" pitchFamily="34" charset="0"/>
              </a:defRPr>
            </a:lvl1pPr>
          </a:lstStyle>
          <a:p>
            <a:endParaRPr lang="de-DE" altLang="de-DE"/>
          </a:p>
        </p:txBody>
      </p:sp>
      <p:sp>
        <p:nvSpPr>
          <p:cNvPr id="3" name="Datumsplatzhalt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fld id="{1ECB4C0F-EA34-4DB4-89A4-AE90D3FC8C5D}" type="datetime1">
              <a:rPr lang="de-DE" altLang="de-DE"/>
              <a:pPr/>
              <a:t>17.04.2026</a:t>
            </a:fld>
            <a:endParaRPr lang="de-DE" alt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anose="020F0502020204030204" pitchFamily="34" charset="0"/>
              </a:defRPr>
            </a:lvl1pPr>
          </a:lstStyle>
          <a:p>
            <a:endParaRPr lang="de-DE" alt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9E6B9783-664E-4CDC-A63E-8F466970872A}" type="slidenum">
              <a:rPr lang="de-DE" altLang="de-DE"/>
              <a:pPr/>
              <a:t>‹Nr.›</a:t>
            </a:fld>
            <a:endParaRPr lang="de-DE" altLang="de-DE"/>
          </a:p>
        </p:txBody>
      </p:sp>
    </p:spTree>
    <p:extLst>
      <p:ext uri="{BB962C8B-B14F-4D97-AF65-F5344CB8AC3E}">
        <p14:creationId xmlns:p14="http://schemas.microsoft.com/office/powerpoint/2010/main" val="225259789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Benutzerdefiniertes Layout">
    <p:spTree>
      <p:nvGrpSpPr>
        <p:cNvPr id="1" name=""/>
        <p:cNvGrpSpPr/>
        <p:nvPr/>
      </p:nvGrpSpPr>
      <p:grpSpPr>
        <a:xfrm>
          <a:off x="0" y="0"/>
          <a:ext cx="0" cy="0"/>
          <a:chOff x="0" y="0"/>
          <a:chExt cx="0" cy="0"/>
        </a:xfrm>
      </p:grpSpPr>
      <p:pic>
        <p:nvPicPr>
          <p:cNvPr id="3" name="Grafik 2" descr="Ein Bild, das Text, Screenshot, Röntgenfilm enthält.&#10;&#10;KI-generierte Inhalte können fehlerhaft sein.">
            <a:extLst>
              <a:ext uri="{FF2B5EF4-FFF2-40B4-BE49-F238E27FC236}">
                <a16:creationId xmlns:a16="http://schemas.microsoft.com/office/drawing/2014/main" id="{27C12277-9D0E-0318-15E3-2608549F9587}"/>
              </a:ext>
            </a:extLst>
          </p:cNvPr>
          <p:cNvPicPr>
            <a:picLocks noChangeAspect="1"/>
          </p:cNvPicPr>
          <p:nvPr userDrawn="1"/>
        </p:nvPicPr>
        <p:blipFill>
          <a:blip r:embed="rId2"/>
          <a:stretch>
            <a:fillRect/>
          </a:stretch>
        </p:blipFill>
        <p:spPr>
          <a:xfrm>
            <a:off x="2709" y="0"/>
            <a:ext cx="9141291" cy="5143500"/>
          </a:xfrm>
          <a:prstGeom prst="rect">
            <a:avLst/>
          </a:prstGeom>
        </p:spPr>
      </p:pic>
    </p:spTree>
    <p:extLst>
      <p:ext uri="{BB962C8B-B14F-4D97-AF65-F5344CB8AC3E}">
        <p14:creationId xmlns:p14="http://schemas.microsoft.com/office/powerpoint/2010/main" val="1605156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Benutzerdefiniertes Layout">
    <p:spTree>
      <p:nvGrpSpPr>
        <p:cNvPr id="1" name=""/>
        <p:cNvGrpSpPr/>
        <p:nvPr/>
      </p:nvGrpSpPr>
      <p:grpSpPr>
        <a:xfrm>
          <a:off x="0" y="0"/>
          <a:ext cx="0" cy="0"/>
          <a:chOff x="0" y="0"/>
          <a:chExt cx="0" cy="0"/>
        </a:xfrm>
      </p:grpSpPr>
      <p:sp>
        <p:nvSpPr>
          <p:cNvPr id="11" name="Titel 1"/>
          <p:cNvSpPr>
            <a:spLocks noGrp="1"/>
          </p:cNvSpPr>
          <p:nvPr>
            <p:ph type="title"/>
          </p:nvPr>
        </p:nvSpPr>
        <p:spPr>
          <a:xfrm>
            <a:off x="1447800" y="1285875"/>
            <a:ext cx="6248400" cy="1285875"/>
          </a:xfrm>
        </p:spPr>
        <p:txBody>
          <a:bodyPr>
            <a:normAutofit/>
          </a:bodyPr>
          <a:lstStyle>
            <a:lvl1pPr>
              <a:defRPr sz="3200" b="1" baseline="0">
                <a:solidFill>
                  <a:schemeClr val="tx1"/>
                </a:solidFill>
                <a:latin typeface="Arial" panose="020B0604020202020204" pitchFamily="34" charset="0"/>
                <a:cs typeface="Arial" panose="020B0604020202020204" pitchFamily="34" charset="0"/>
              </a:defRPr>
            </a:lvl1pPr>
          </a:lstStyle>
          <a:p>
            <a:r>
              <a:rPr lang="de-DE" dirty="0"/>
              <a:t>Titelmasterformat durch Klicken bearbeiten</a:t>
            </a:r>
          </a:p>
        </p:txBody>
      </p:sp>
      <p:sp>
        <p:nvSpPr>
          <p:cNvPr id="12" name="Textplatzhalter 8"/>
          <p:cNvSpPr>
            <a:spLocks noGrp="1"/>
          </p:cNvSpPr>
          <p:nvPr>
            <p:ph type="body" sz="quarter" idx="10"/>
          </p:nvPr>
        </p:nvSpPr>
        <p:spPr>
          <a:xfrm>
            <a:off x="1447800" y="2571750"/>
            <a:ext cx="6248400" cy="1371600"/>
          </a:xfrm>
        </p:spPr>
        <p:txBody>
          <a:bodyPr>
            <a:normAutofit/>
          </a:bodyPr>
          <a:lstStyle>
            <a:lvl1pPr algn="ctr">
              <a:buNone/>
              <a:defRPr sz="1800">
                <a:solidFill>
                  <a:schemeClr val="tx1"/>
                </a:solidFill>
                <a:latin typeface="Arial" panose="020B0604020202020204" pitchFamily="34" charset="0"/>
                <a:cs typeface="Arial" panose="020B0604020202020204" pitchFamily="34" charset="0"/>
              </a:defRPr>
            </a:lvl1pPr>
            <a:lvl2pPr algn="ctr">
              <a:defRPr sz="1800"/>
            </a:lvl2pPr>
            <a:lvl3pPr algn="ctr">
              <a:defRPr sz="1800"/>
            </a:lvl3pPr>
            <a:lvl4pPr algn="ctr">
              <a:defRPr sz="1800"/>
            </a:lvl4pPr>
            <a:lvl5pPr algn="ctr">
              <a:defRPr sz="1800"/>
            </a:lvl5pPr>
          </a:lstStyle>
          <a:p>
            <a:pPr lvl="0"/>
            <a:r>
              <a:rPr lang="de-DE" dirty="0"/>
              <a:t>Textmasterformat bearbeiten</a:t>
            </a:r>
          </a:p>
        </p:txBody>
      </p:sp>
    </p:spTree>
    <p:extLst>
      <p:ext uri="{BB962C8B-B14F-4D97-AF65-F5344CB8AC3E}">
        <p14:creationId xmlns:p14="http://schemas.microsoft.com/office/powerpoint/2010/main" val="1605156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11" name="Titel 1"/>
          <p:cNvSpPr>
            <a:spLocks noGrp="1"/>
          </p:cNvSpPr>
          <p:nvPr>
            <p:ph type="title"/>
          </p:nvPr>
        </p:nvSpPr>
        <p:spPr>
          <a:xfrm>
            <a:off x="457200" y="1059582"/>
            <a:ext cx="8229600" cy="85725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defRPr lang="de-DE" sz="3000" baseline="0">
                <a:solidFill>
                  <a:schemeClr val="tx1"/>
                </a:solidFill>
                <a:latin typeface="Arial" panose="020B0604020202020204" pitchFamily="34" charset="0"/>
                <a:cs typeface="Arial" panose="020B0604020202020204" pitchFamily="34" charset="0"/>
              </a:defRPr>
            </a:lvl1pPr>
          </a:lstStyle>
          <a:p>
            <a:pPr lvl="0"/>
            <a:r>
              <a:rPr lang="de-DE" dirty="0"/>
              <a:t>Titelmasterformat durch Klicken bearbeiten</a:t>
            </a:r>
          </a:p>
        </p:txBody>
      </p:sp>
      <p:sp>
        <p:nvSpPr>
          <p:cNvPr id="12" name="Inhaltsplatzhalter 2"/>
          <p:cNvSpPr>
            <a:spLocks noGrp="1"/>
          </p:cNvSpPr>
          <p:nvPr>
            <p:ph idx="1"/>
          </p:nvPr>
        </p:nvSpPr>
        <p:spPr>
          <a:xfrm>
            <a:off x="457200" y="2057400"/>
            <a:ext cx="8229600" cy="2537222"/>
          </a:xfrm>
        </p:spPr>
        <p:txBody>
          <a:bodyPr/>
          <a:lstStyle>
            <a:lvl1pPr>
              <a:defRPr>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a:defRPr>
                <a:solidFill>
                  <a:schemeClr val="tx1"/>
                </a:solidFill>
                <a:latin typeface="Arial" panose="020B0604020202020204" pitchFamily="34" charset="0"/>
                <a:cs typeface="Arial" panose="020B0604020202020204" pitchFamily="34" charset="0"/>
              </a:defRPr>
            </a:lvl3pPr>
            <a:lvl4pPr>
              <a:defRPr>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37572039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g"/><Relationship Id="rId5" Type="http://schemas.openxmlformats.org/officeDocument/2006/relationships/image" Target="../media/image1.jp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457200" y="1055052"/>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lvl="0"/>
            <a:r>
              <a:rPr lang="de-DE" altLang="de-DE" dirty="0"/>
              <a:t>Mastertitelformat bearbeiten</a:t>
            </a:r>
          </a:p>
        </p:txBody>
      </p:sp>
      <p:sp>
        <p:nvSpPr>
          <p:cNvPr id="5" name="Fußzeilenplatzhalter 4"/>
          <p:cNvSpPr>
            <a:spLocks noGrp="1"/>
          </p:cNvSpPr>
          <p:nvPr>
            <p:ph type="ftr" sz="quarter" idx="3"/>
          </p:nvPr>
        </p:nvSpPr>
        <p:spPr>
          <a:xfrm>
            <a:off x="3124200" y="4731990"/>
            <a:ext cx="2895600" cy="273844"/>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anose="020F0502020204030204" pitchFamily="34" charset="0"/>
              </a:defRPr>
            </a:lvl1pPr>
          </a:lstStyle>
          <a:p>
            <a:endParaRPr lang="de-DE" altLang="de-DE"/>
          </a:p>
        </p:txBody>
      </p:sp>
      <p:sp>
        <p:nvSpPr>
          <p:cNvPr id="1027" name="Textplatzhalter 2"/>
          <p:cNvSpPr>
            <a:spLocks noGrp="1"/>
          </p:cNvSpPr>
          <p:nvPr>
            <p:ph type="body" idx="1"/>
          </p:nvPr>
        </p:nvSpPr>
        <p:spPr bwMode="auto">
          <a:xfrm>
            <a:off x="457200" y="2057400"/>
            <a:ext cx="8229600" cy="2537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dirty="0"/>
              <a:t>Mastertextformat bearbeiten</a:t>
            </a:r>
          </a:p>
          <a:p>
            <a:pPr lvl="1"/>
            <a:r>
              <a:rPr lang="de-DE" altLang="de-DE" dirty="0"/>
              <a:t>Zweite Ebene</a:t>
            </a:r>
          </a:p>
          <a:p>
            <a:pPr lvl="2"/>
            <a:r>
              <a:rPr lang="de-DE" altLang="de-DE" dirty="0"/>
              <a:t>Dritte Ebene</a:t>
            </a:r>
          </a:p>
          <a:p>
            <a:pPr lvl="3"/>
            <a:r>
              <a:rPr lang="de-DE" altLang="de-DE" dirty="0"/>
              <a:t>Vierte Ebene</a:t>
            </a:r>
          </a:p>
          <a:p>
            <a:pPr lvl="4"/>
            <a:r>
              <a:rPr lang="de-DE" altLang="de-DE" dirty="0"/>
              <a:t>Fünfte Ebene</a:t>
            </a:r>
          </a:p>
        </p:txBody>
      </p:sp>
      <p:sp>
        <p:nvSpPr>
          <p:cNvPr id="6" name="Foliennummernplatzhalter 5"/>
          <p:cNvSpPr>
            <a:spLocks noGrp="1"/>
          </p:cNvSpPr>
          <p:nvPr>
            <p:ph type="sldNum" sz="quarter" idx="4"/>
          </p:nvPr>
        </p:nvSpPr>
        <p:spPr>
          <a:xfrm>
            <a:off x="6553200" y="4731990"/>
            <a:ext cx="2133600"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6CEC79B9-E48F-4112-9D22-EC123309BEA0}" type="slidenum">
              <a:rPr lang="de-DE" altLang="de-DE"/>
              <a:pPr/>
              <a:t>‹Nr.›</a:t>
            </a:fld>
            <a:endParaRPr lang="de-DE" altLang="de-DE"/>
          </a:p>
        </p:txBody>
      </p:sp>
      <p:sp>
        <p:nvSpPr>
          <p:cNvPr id="4" name="Datumsplatzhalter 3"/>
          <p:cNvSpPr>
            <a:spLocks noGrp="1"/>
          </p:cNvSpPr>
          <p:nvPr>
            <p:ph type="dt" sz="half" idx="2"/>
          </p:nvPr>
        </p:nvSpPr>
        <p:spPr>
          <a:xfrm>
            <a:off x="457200" y="4731990"/>
            <a:ext cx="2133600" cy="273844"/>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defRPr>
            </a:lvl1pPr>
          </a:lstStyle>
          <a:p>
            <a:fld id="{5B1947DC-14C0-40E5-97A9-99C8CDA897F9}" type="datetime1">
              <a:rPr lang="de-DE" altLang="de-DE"/>
              <a:pPr/>
              <a:t>17.04.2026</a:t>
            </a:fld>
            <a:endParaRPr lang="de-DE" altLang="de-DE" dirty="0"/>
          </a:p>
        </p:txBody>
      </p:sp>
      <p:pic>
        <p:nvPicPr>
          <p:cNvPr id="9" name="Grafik 8">
            <a:extLst>
              <a:ext uri="{FF2B5EF4-FFF2-40B4-BE49-F238E27FC236}">
                <a16:creationId xmlns:a16="http://schemas.microsoft.com/office/drawing/2014/main" id="{263A54CC-ECCC-E54C-8128-10EA7F2A7E97}"/>
              </a:ext>
            </a:extLst>
          </p:cNvPr>
          <p:cNvPicPr>
            <a:picLocks noChangeAspect="1"/>
          </p:cNvPicPr>
          <p:nvPr userDrawn="1"/>
        </p:nvPicPr>
        <p:blipFill>
          <a:blip r:embed="rId5"/>
          <a:stretch>
            <a:fillRect/>
          </a:stretch>
        </p:blipFill>
        <p:spPr>
          <a:xfrm>
            <a:off x="0" y="4686300"/>
            <a:ext cx="9144000" cy="457200"/>
          </a:xfrm>
          <a:prstGeom prst="rect">
            <a:avLst/>
          </a:prstGeom>
        </p:spPr>
      </p:pic>
      <p:pic>
        <p:nvPicPr>
          <p:cNvPr id="7" name="Grafik 6">
            <a:extLst>
              <a:ext uri="{FF2B5EF4-FFF2-40B4-BE49-F238E27FC236}">
                <a16:creationId xmlns:a16="http://schemas.microsoft.com/office/drawing/2014/main" id="{1EB6893B-BD7B-78FD-2331-B375AAB6E7DF}"/>
              </a:ext>
            </a:extLst>
          </p:cNvPr>
          <p:cNvPicPr>
            <a:picLocks noChangeAspect="1"/>
          </p:cNvPicPr>
          <p:nvPr userDrawn="1"/>
        </p:nvPicPr>
        <p:blipFill>
          <a:blip r:embed="rId6"/>
          <a:stretch>
            <a:fillRect/>
          </a:stretch>
        </p:blipFill>
        <p:spPr>
          <a:xfrm>
            <a:off x="0" y="0"/>
            <a:ext cx="9144000" cy="981456"/>
          </a:xfrm>
          <a:prstGeom prst="rect">
            <a:avLst/>
          </a:prstGeom>
        </p:spPr>
      </p:pic>
    </p:spTree>
  </p:cSld>
  <p:clrMap bg1="lt1" tx1="dk1" bg2="lt2" tx2="dk2" accent1="accent1" accent2="accent2" accent3="accent3" accent4="accent4" accent5="accent5" accent6="accent6" hlink="hlink" folHlink="folHlink"/>
  <p:sldLayoutIdLst>
    <p:sldLayoutId id="2147483676" r:id="rId1"/>
    <p:sldLayoutId id="2147483678" r:id="rId2"/>
    <p:sldLayoutId id="2147483668" r:id="rId3"/>
  </p:sldLayoutIdLst>
  <p:txStyles>
    <p:titleStyle>
      <a:lvl1pPr algn="ctr" defTabSz="457200" rtl="0" eaLnBrk="1" fontAlgn="base" hangingPunct="1">
        <a:spcBef>
          <a:spcPct val="0"/>
        </a:spcBef>
        <a:spcAft>
          <a:spcPct val="0"/>
        </a:spcAft>
        <a:defRPr lang="de-DE" altLang="de-DE" sz="3000" b="1" kern="1200" baseline="0" smtClean="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algn="ctr" defTabSz="457200" rtl="0" eaLnBrk="1" fontAlgn="base" hangingPunct="1">
        <a:spcBef>
          <a:spcPct val="0"/>
        </a:spcBef>
        <a:spcAft>
          <a:spcPct val="0"/>
        </a:spcAft>
        <a:defRPr sz="3200" b="1">
          <a:solidFill>
            <a:schemeClr val="tx2"/>
          </a:solidFill>
          <a:latin typeface="Calibri" panose="020F0502020204030204" pitchFamily="34" charset="0"/>
          <a:ea typeface="ＭＳ Ｐゴシック" panose="020B0600070205080204" pitchFamily="34" charset="-128"/>
        </a:defRPr>
      </a:lvl2pPr>
      <a:lvl3pPr algn="ctr" defTabSz="457200" rtl="0" eaLnBrk="1" fontAlgn="base" hangingPunct="1">
        <a:spcBef>
          <a:spcPct val="0"/>
        </a:spcBef>
        <a:spcAft>
          <a:spcPct val="0"/>
        </a:spcAft>
        <a:defRPr sz="3200" b="1">
          <a:solidFill>
            <a:schemeClr val="tx2"/>
          </a:solidFill>
          <a:latin typeface="Calibri" panose="020F0502020204030204" pitchFamily="34" charset="0"/>
          <a:ea typeface="ＭＳ Ｐゴシック" panose="020B0600070205080204" pitchFamily="34" charset="-128"/>
        </a:defRPr>
      </a:lvl3pPr>
      <a:lvl4pPr algn="ctr" defTabSz="457200" rtl="0" eaLnBrk="1" fontAlgn="base" hangingPunct="1">
        <a:spcBef>
          <a:spcPct val="0"/>
        </a:spcBef>
        <a:spcAft>
          <a:spcPct val="0"/>
        </a:spcAft>
        <a:defRPr sz="3200" b="1">
          <a:solidFill>
            <a:schemeClr val="tx2"/>
          </a:solidFill>
          <a:latin typeface="Calibri" panose="020F0502020204030204" pitchFamily="34" charset="0"/>
          <a:ea typeface="ＭＳ Ｐゴシック" panose="020B0600070205080204" pitchFamily="34" charset="-128"/>
        </a:defRPr>
      </a:lvl4pPr>
      <a:lvl5pPr algn="ctr" defTabSz="457200" rtl="0" eaLnBrk="1" fontAlgn="base" hangingPunct="1">
        <a:spcBef>
          <a:spcPct val="0"/>
        </a:spcBef>
        <a:spcAft>
          <a:spcPct val="0"/>
        </a:spcAft>
        <a:defRPr sz="3200" b="1">
          <a:solidFill>
            <a:schemeClr val="tx2"/>
          </a:solidFill>
          <a:latin typeface="Calibri" panose="020F0502020204030204" pitchFamily="34" charset="0"/>
          <a:ea typeface="ＭＳ Ｐゴシック" panose="020B0600070205080204" pitchFamily="34" charset="-128"/>
        </a:defRPr>
      </a:lvl5pPr>
      <a:lvl6pPr marL="457200" algn="ctr" defTabSz="457200" rtl="0" eaLnBrk="1" fontAlgn="base" hangingPunct="1">
        <a:spcBef>
          <a:spcPct val="0"/>
        </a:spcBef>
        <a:spcAft>
          <a:spcPct val="0"/>
        </a:spcAft>
        <a:defRPr sz="3200" b="1">
          <a:solidFill>
            <a:schemeClr val="tx2"/>
          </a:solidFill>
          <a:latin typeface="Calibri" panose="020F0502020204030204" pitchFamily="34" charset="0"/>
          <a:ea typeface="ＭＳ Ｐゴシック" panose="020B0600070205080204" pitchFamily="34" charset="-128"/>
        </a:defRPr>
      </a:lvl6pPr>
      <a:lvl7pPr marL="914400" algn="ctr" defTabSz="457200" rtl="0" eaLnBrk="1" fontAlgn="base" hangingPunct="1">
        <a:spcBef>
          <a:spcPct val="0"/>
        </a:spcBef>
        <a:spcAft>
          <a:spcPct val="0"/>
        </a:spcAft>
        <a:defRPr sz="3200" b="1">
          <a:solidFill>
            <a:schemeClr val="tx2"/>
          </a:solidFill>
          <a:latin typeface="Calibri" panose="020F0502020204030204" pitchFamily="34" charset="0"/>
          <a:ea typeface="ＭＳ Ｐゴシック" panose="020B0600070205080204" pitchFamily="34" charset="-128"/>
        </a:defRPr>
      </a:lvl7pPr>
      <a:lvl8pPr marL="1371600" algn="ctr" defTabSz="457200" rtl="0" eaLnBrk="1" fontAlgn="base" hangingPunct="1">
        <a:spcBef>
          <a:spcPct val="0"/>
        </a:spcBef>
        <a:spcAft>
          <a:spcPct val="0"/>
        </a:spcAft>
        <a:defRPr sz="3200" b="1">
          <a:solidFill>
            <a:schemeClr val="tx2"/>
          </a:solidFill>
          <a:latin typeface="Calibri" panose="020F0502020204030204" pitchFamily="34" charset="0"/>
          <a:ea typeface="ＭＳ Ｐゴシック" panose="020B0600070205080204" pitchFamily="34" charset="-128"/>
        </a:defRPr>
      </a:lvl8pPr>
      <a:lvl9pPr marL="1828800" algn="ctr" defTabSz="457200" rtl="0" eaLnBrk="1" fontAlgn="base" hangingPunct="1">
        <a:spcBef>
          <a:spcPct val="0"/>
        </a:spcBef>
        <a:spcAft>
          <a:spcPct val="0"/>
        </a:spcAft>
        <a:defRPr sz="3200" b="1">
          <a:solidFill>
            <a:schemeClr val="tx2"/>
          </a:solidFill>
          <a:latin typeface="Calibri" panose="020F0502020204030204" pitchFamily="34" charset="0"/>
          <a:ea typeface="ＭＳ Ｐゴシック" panose="020B0600070205080204" pitchFamily="34" charset="-128"/>
        </a:defRPr>
      </a:lvl9pPr>
    </p:titleStyle>
    <p:body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569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DB4FF7-90C8-6B90-F01F-4C69CE94014A}"/>
              </a:ext>
            </a:extLst>
          </p:cNvPr>
          <p:cNvSpPr>
            <a:spLocks noGrp="1"/>
          </p:cNvSpPr>
          <p:nvPr>
            <p:ph type="title"/>
          </p:nvPr>
        </p:nvSpPr>
        <p:spPr>
          <a:xfrm>
            <a:off x="1447800" y="557212"/>
            <a:ext cx="6248400" cy="1285875"/>
          </a:xfrm>
        </p:spPr>
        <p:txBody>
          <a:bodyPr>
            <a:normAutofit fontScale="90000"/>
          </a:bodyPr>
          <a:lstStyle/>
          <a:p>
            <a:r>
              <a:rPr lang="de-DE" dirty="0">
                <a:solidFill>
                  <a:srgbClr val="1C2157"/>
                </a:solidFill>
              </a:rPr>
              <a:t>Offenlegung von Interessenkonflikten</a:t>
            </a:r>
            <a:br>
              <a:rPr lang="de-DE" dirty="0"/>
            </a:br>
            <a:endParaRPr lang="de-DE" dirty="0"/>
          </a:p>
        </p:txBody>
      </p:sp>
      <p:sp>
        <p:nvSpPr>
          <p:cNvPr id="3" name="Textplatzhalter 2">
            <a:extLst>
              <a:ext uri="{FF2B5EF4-FFF2-40B4-BE49-F238E27FC236}">
                <a16:creationId xmlns:a16="http://schemas.microsoft.com/office/drawing/2014/main" id="{EAF77D91-51B7-0F33-D16A-065483D227D4}"/>
              </a:ext>
            </a:extLst>
          </p:cNvPr>
          <p:cNvSpPr>
            <a:spLocks noGrp="1"/>
          </p:cNvSpPr>
          <p:nvPr>
            <p:ph type="body" sz="quarter" idx="10"/>
          </p:nvPr>
        </p:nvSpPr>
        <p:spPr>
          <a:xfrm>
            <a:off x="221026" y="1857167"/>
            <a:ext cx="8712968" cy="2379712"/>
          </a:xfrm>
        </p:spPr>
        <p:txBody>
          <a:bodyPr>
            <a:normAutofit fontScale="77500" lnSpcReduction="20000"/>
          </a:bodyPr>
          <a:lstStyle/>
          <a:p>
            <a:pPr marL="0" indent="0" algn="l">
              <a:lnSpc>
                <a:spcPct val="120000"/>
              </a:lnSpc>
              <a:spcAft>
                <a:spcPts val="600"/>
              </a:spcAft>
            </a:pPr>
            <a:r>
              <a:rPr lang="de-DE" dirty="0"/>
              <a:t>Ein </a:t>
            </a:r>
            <a:r>
              <a:rPr lang="de-DE" b="1" dirty="0"/>
              <a:t>Interessenkonflikt</a:t>
            </a:r>
            <a:r>
              <a:rPr lang="de-DE" dirty="0"/>
              <a:t> besteht, wenn Referierende materielle oder persönliche Beziehungen haben, die geeignet sind, die Inhalte der Veranstaltung zu beeinflussen. </a:t>
            </a:r>
          </a:p>
          <a:p>
            <a:pPr marL="0" indent="0" algn="l">
              <a:lnSpc>
                <a:spcPct val="120000"/>
              </a:lnSpc>
              <a:spcAft>
                <a:spcPts val="600"/>
              </a:spcAft>
            </a:pPr>
            <a:r>
              <a:rPr lang="de-DE" b="1" dirty="0"/>
              <a:t>Materielle Interessenkonflikte </a:t>
            </a:r>
            <a:r>
              <a:rPr lang="de-DE" dirty="0"/>
              <a:t>können z.B. finanzielle Verbindungen zu Unternehmen sein, deren Produkte in der Veranstaltung unmittelbar oder mittelbar berührt sind. Unter finanziellen Verbindungen sind bspw. Beschäftigungsverhältnisse, Beratungstätigkeiten, Aktienbesitz, Honorare für Vorträge, Reisekostenübernahmen, Studienunterstützungen oder andere Drittmittel zu verstehen. </a:t>
            </a:r>
          </a:p>
          <a:p>
            <a:pPr marL="0" indent="0" algn="l">
              <a:lnSpc>
                <a:spcPct val="120000"/>
              </a:lnSpc>
              <a:spcAft>
                <a:spcPts val="600"/>
              </a:spcAft>
            </a:pPr>
            <a:r>
              <a:rPr lang="de-DE" b="1" dirty="0"/>
              <a:t>Nichtmaterielle Interessenkonflikte </a:t>
            </a:r>
            <a:r>
              <a:rPr lang="de-DE" dirty="0"/>
              <a:t>liegen z.B. dann vor, wenn enge persönliche Verbindungen zu jemandem bestehen, dessen wirtschaftliche oder ideelle Belange durch die Veranstaltung berührt werden (Partnerschaft, familiäre Beziehungen etc.).</a:t>
            </a:r>
          </a:p>
          <a:p>
            <a:pPr algn="l"/>
            <a:endParaRPr lang="de-DE" dirty="0"/>
          </a:p>
        </p:txBody>
      </p:sp>
    </p:spTree>
    <p:extLst>
      <p:ext uri="{BB962C8B-B14F-4D97-AF65-F5344CB8AC3E}">
        <p14:creationId xmlns:p14="http://schemas.microsoft.com/office/powerpoint/2010/main" val="2129292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C1B6A0-3419-D347-472F-941D7070083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C940D06-A65A-E53B-B875-0634C50E230A}"/>
              </a:ext>
            </a:extLst>
          </p:cNvPr>
          <p:cNvSpPr>
            <a:spLocks noGrp="1"/>
          </p:cNvSpPr>
          <p:nvPr>
            <p:ph type="title"/>
          </p:nvPr>
        </p:nvSpPr>
        <p:spPr>
          <a:xfrm>
            <a:off x="1447800" y="557212"/>
            <a:ext cx="6248400" cy="1285875"/>
          </a:xfrm>
        </p:spPr>
        <p:txBody>
          <a:bodyPr>
            <a:normAutofit fontScale="90000"/>
          </a:bodyPr>
          <a:lstStyle/>
          <a:p>
            <a:r>
              <a:rPr lang="de-DE" dirty="0">
                <a:solidFill>
                  <a:srgbClr val="1C2157"/>
                </a:solidFill>
              </a:rPr>
              <a:t>Offenlegung von Interessenkonflikten</a:t>
            </a:r>
            <a:br>
              <a:rPr lang="de-DE" dirty="0"/>
            </a:br>
            <a:endParaRPr lang="de-DE" dirty="0"/>
          </a:p>
        </p:txBody>
      </p:sp>
      <p:sp>
        <p:nvSpPr>
          <p:cNvPr id="3" name="Textplatzhalter 2">
            <a:extLst>
              <a:ext uri="{FF2B5EF4-FFF2-40B4-BE49-F238E27FC236}">
                <a16:creationId xmlns:a16="http://schemas.microsoft.com/office/drawing/2014/main" id="{C10D3FA3-9778-6F52-1C19-93DBA8C0358E}"/>
              </a:ext>
            </a:extLst>
          </p:cNvPr>
          <p:cNvSpPr>
            <a:spLocks noGrp="1"/>
          </p:cNvSpPr>
          <p:nvPr>
            <p:ph type="body" sz="quarter" idx="10"/>
          </p:nvPr>
        </p:nvSpPr>
        <p:spPr>
          <a:xfrm>
            <a:off x="221026" y="1857167"/>
            <a:ext cx="8712968" cy="2379712"/>
          </a:xfrm>
        </p:spPr>
        <p:txBody>
          <a:bodyPr>
            <a:normAutofit fontScale="77500" lnSpcReduction="20000"/>
          </a:bodyPr>
          <a:lstStyle/>
          <a:p>
            <a:pPr marL="0" indent="0" algn="l">
              <a:lnSpc>
                <a:spcPct val="120000"/>
              </a:lnSpc>
              <a:spcAft>
                <a:spcPts val="600"/>
              </a:spcAft>
            </a:pPr>
            <a:r>
              <a:rPr lang="de-DE" dirty="0"/>
              <a:t>Hiermit erkläre ich, dass zu den Inhalten der Veranstaltung</a:t>
            </a:r>
          </a:p>
          <a:p>
            <a:pPr marL="0" indent="0" algn="l">
              <a:lnSpc>
                <a:spcPct val="120000"/>
              </a:lnSpc>
              <a:spcAft>
                <a:spcPts val="600"/>
              </a:spcAft>
            </a:pPr>
            <a:endParaRPr lang="de-DE" dirty="0"/>
          </a:p>
          <a:p>
            <a:pPr marL="0" indent="0" algn="l">
              <a:lnSpc>
                <a:spcPct val="120000"/>
              </a:lnSpc>
              <a:spcAft>
                <a:spcPts val="600"/>
              </a:spcAft>
            </a:pPr>
            <a:r>
              <a:rPr lang="de-DE" dirty="0"/>
              <a:t>	kein Interessenkonflikt vorliegt.</a:t>
            </a:r>
          </a:p>
          <a:p>
            <a:pPr marL="0" indent="0" algn="l">
              <a:lnSpc>
                <a:spcPct val="120000"/>
              </a:lnSpc>
              <a:spcAft>
                <a:spcPts val="600"/>
              </a:spcAft>
            </a:pPr>
            <a:endParaRPr lang="de-DE" dirty="0"/>
          </a:p>
          <a:p>
            <a:pPr marL="0" indent="0" algn="l">
              <a:lnSpc>
                <a:spcPct val="120000"/>
              </a:lnSpc>
              <a:spcAft>
                <a:spcPts val="600"/>
              </a:spcAft>
            </a:pPr>
            <a:r>
              <a:rPr lang="de-DE" dirty="0"/>
              <a:t>	ein materieller Interessenkonflikt vorliegt.</a:t>
            </a:r>
          </a:p>
          <a:p>
            <a:pPr marL="0" indent="0" algn="l">
              <a:lnSpc>
                <a:spcPct val="120000"/>
              </a:lnSpc>
              <a:spcAft>
                <a:spcPts val="600"/>
              </a:spcAft>
            </a:pPr>
            <a:endParaRPr lang="de-DE" dirty="0"/>
          </a:p>
          <a:p>
            <a:pPr marL="0" indent="0" algn="l">
              <a:lnSpc>
                <a:spcPct val="120000"/>
              </a:lnSpc>
              <a:spcAft>
                <a:spcPts val="600"/>
              </a:spcAft>
            </a:pPr>
            <a:r>
              <a:rPr lang="de-DE" dirty="0"/>
              <a:t>	ein immaterieller Interessenkonflikt vorliegt.</a:t>
            </a:r>
          </a:p>
          <a:p>
            <a:pPr algn="l"/>
            <a:endParaRPr lang="de-DE" dirty="0"/>
          </a:p>
        </p:txBody>
      </p:sp>
      <p:sp>
        <p:nvSpPr>
          <p:cNvPr id="8" name="Textfeld 7">
            <a:extLst>
              <a:ext uri="{FF2B5EF4-FFF2-40B4-BE49-F238E27FC236}">
                <a16:creationId xmlns:a16="http://schemas.microsoft.com/office/drawing/2014/main" id="{8DF8730F-8ED8-FE0F-1B58-BDF2EAFDEA54}"/>
              </a:ext>
            </a:extLst>
          </p:cNvPr>
          <p:cNvSpPr txBox="1"/>
          <p:nvPr/>
        </p:nvSpPr>
        <p:spPr>
          <a:xfrm>
            <a:off x="251520" y="2499742"/>
            <a:ext cx="360040" cy="338554"/>
          </a:xfrm>
          <a:prstGeom prst="rect">
            <a:avLst/>
          </a:prstGeom>
          <a:noFill/>
          <a:ln w="12700">
            <a:solidFill>
              <a:srgbClr val="1C2157"/>
            </a:solidFill>
          </a:ln>
        </p:spPr>
        <p:txBody>
          <a:bodyPr wrap="square" rtlCol="0">
            <a:spAutoFit/>
          </a:bodyPr>
          <a:lstStyle/>
          <a:p>
            <a:endParaRPr lang="de-DE" sz="1600" dirty="0"/>
          </a:p>
        </p:txBody>
      </p:sp>
      <p:sp>
        <p:nvSpPr>
          <p:cNvPr id="9" name="Textfeld 8">
            <a:extLst>
              <a:ext uri="{FF2B5EF4-FFF2-40B4-BE49-F238E27FC236}">
                <a16:creationId xmlns:a16="http://schemas.microsoft.com/office/drawing/2014/main" id="{D375977D-4BD3-692C-0619-C675DC6C7811}"/>
              </a:ext>
            </a:extLst>
          </p:cNvPr>
          <p:cNvSpPr txBox="1"/>
          <p:nvPr/>
        </p:nvSpPr>
        <p:spPr>
          <a:xfrm>
            <a:off x="251520" y="3164526"/>
            <a:ext cx="360040" cy="338554"/>
          </a:xfrm>
          <a:prstGeom prst="rect">
            <a:avLst/>
          </a:prstGeom>
          <a:noFill/>
          <a:ln w="12700">
            <a:solidFill>
              <a:srgbClr val="1C2157"/>
            </a:solidFill>
          </a:ln>
        </p:spPr>
        <p:txBody>
          <a:bodyPr wrap="square" rtlCol="0">
            <a:spAutoFit/>
          </a:bodyPr>
          <a:lstStyle/>
          <a:p>
            <a:endParaRPr lang="de-DE" sz="1600" dirty="0"/>
          </a:p>
        </p:txBody>
      </p:sp>
      <p:sp>
        <p:nvSpPr>
          <p:cNvPr id="10" name="Textfeld 9">
            <a:extLst>
              <a:ext uri="{FF2B5EF4-FFF2-40B4-BE49-F238E27FC236}">
                <a16:creationId xmlns:a16="http://schemas.microsoft.com/office/drawing/2014/main" id="{B00D1AD4-7C37-C7A5-D770-9AF2AFAA11ED}"/>
              </a:ext>
            </a:extLst>
          </p:cNvPr>
          <p:cNvSpPr txBox="1"/>
          <p:nvPr/>
        </p:nvSpPr>
        <p:spPr>
          <a:xfrm>
            <a:off x="251520" y="3840754"/>
            <a:ext cx="360040" cy="338554"/>
          </a:xfrm>
          <a:prstGeom prst="rect">
            <a:avLst/>
          </a:prstGeom>
          <a:noFill/>
          <a:ln w="12700">
            <a:solidFill>
              <a:srgbClr val="1C2157"/>
            </a:solidFill>
          </a:ln>
        </p:spPr>
        <p:txBody>
          <a:bodyPr wrap="square" rtlCol="0">
            <a:spAutoFit/>
          </a:bodyPr>
          <a:lstStyle/>
          <a:p>
            <a:endParaRPr lang="de-DE" sz="1600" dirty="0"/>
          </a:p>
        </p:txBody>
      </p:sp>
    </p:spTree>
    <p:extLst>
      <p:ext uri="{BB962C8B-B14F-4D97-AF65-F5344CB8AC3E}">
        <p14:creationId xmlns:p14="http://schemas.microsoft.com/office/powerpoint/2010/main" val="451925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5B1B47-13EC-6CE2-CA42-3878024CD0B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2F26106-87F9-BC4C-3265-0D338F596EDD}"/>
              </a:ext>
            </a:extLst>
          </p:cNvPr>
          <p:cNvSpPr>
            <a:spLocks noGrp="1"/>
          </p:cNvSpPr>
          <p:nvPr>
            <p:ph type="title"/>
          </p:nvPr>
        </p:nvSpPr>
        <p:spPr>
          <a:xfrm>
            <a:off x="1447800" y="557212"/>
            <a:ext cx="6248400" cy="1285875"/>
          </a:xfrm>
        </p:spPr>
        <p:txBody>
          <a:bodyPr>
            <a:normAutofit fontScale="90000"/>
          </a:bodyPr>
          <a:lstStyle/>
          <a:p>
            <a:r>
              <a:rPr lang="de-DE" dirty="0">
                <a:solidFill>
                  <a:srgbClr val="1C2157"/>
                </a:solidFill>
              </a:rPr>
              <a:t>Offenlegung von Interessenkonflikten</a:t>
            </a:r>
            <a:br>
              <a:rPr lang="de-DE" dirty="0"/>
            </a:br>
            <a:endParaRPr lang="de-DE" dirty="0"/>
          </a:p>
        </p:txBody>
      </p:sp>
      <p:graphicFrame>
        <p:nvGraphicFramePr>
          <p:cNvPr id="5" name="Tabelle 4">
            <a:extLst>
              <a:ext uri="{FF2B5EF4-FFF2-40B4-BE49-F238E27FC236}">
                <a16:creationId xmlns:a16="http://schemas.microsoft.com/office/drawing/2014/main" id="{A0412374-9162-6B02-64EB-92AA4E71FC39}"/>
              </a:ext>
            </a:extLst>
          </p:cNvPr>
          <p:cNvGraphicFramePr>
            <a:graphicFrameLocks noGrp="1"/>
          </p:cNvGraphicFramePr>
          <p:nvPr>
            <p:extLst>
              <p:ext uri="{D42A27DB-BD31-4B8C-83A1-F6EECF244321}">
                <p14:modId xmlns:p14="http://schemas.microsoft.com/office/powerpoint/2010/main" val="2109641046"/>
              </p:ext>
            </p:extLst>
          </p:nvPr>
        </p:nvGraphicFramePr>
        <p:xfrm>
          <a:off x="395536" y="1563638"/>
          <a:ext cx="8352928" cy="2952329"/>
        </p:xfrm>
        <a:graphic>
          <a:graphicData uri="http://schemas.openxmlformats.org/drawingml/2006/table">
            <a:tbl>
              <a:tblPr firstRow="1" bandRow="1">
                <a:tableStyleId>{3B4B98B0-60AC-42C2-AFA5-B58CD77FA1E5}</a:tableStyleId>
              </a:tblPr>
              <a:tblGrid>
                <a:gridCol w="2592288">
                  <a:extLst>
                    <a:ext uri="{9D8B030D-6E8A-4147-A177-3AD203B41FA5}">
                      <a16:colId xmlns:a16="http://schemas.microsoft.com/office/drawing/2014/main" val="2261625505"/>
                    </a:ext>
                  </a:extLst>
                </a:gridCol>
                <a:gridCol w="5760640">
                  <a:extLst>
                    <a:ext uri="{9D8B030D-6E8A-4147-A177-3AD203B41FA5}">
                      <a16:colId xmlns:a16="http://schemas.microsoft.com/office/drawing/2014/main" val="595805187"/>
                    </a:ext>
                  </a:extLst>
                </a:gridCol>
              </a:tblGrid>
              <a:tr h="738082">
                <a:tc>
                  <a:txBody>
                    <a:bodyPr/>
                    <a:lstStyle/>
                    <a:p>
                      <a:r>
                        <a:rPr lang="de-DE" sz="1200" dirty="0"/>
                        <a:t>Unternehmen</a:t>
                      </a:r>
                    </a:p>
                  </a:txBody>
                  <a:tcPr/>
                </a:tc>
                <a:tc>
                  <a:txBody>
                    <a:bodyPr/>
                    <a:lstStyle/>
                    <a:p>
                      <a:r>
                        <a:rPr lang="de-DE" sz="1200" dirty="0"/>
                        <a:t> Verbindung / potentieller Konflikt</a:t>
                      </a:r>
                    </a:p>
                    <a:p>
                      <a:r>
                        <a:rPr lang="de-DE" sz="1200" dirty="0"/>
                        <a:t>(Firmenbesitz-/</a:t>
                      </a:r>
                      <a:r>
                        <a:rPr lang="de-DE" sz="1200" dirty="0" err="1"/>
                        <a:t>anteile</a:t>
                      </a:r>
                      <a:r>
                        <a:rPr lang="de-DE" sz="1200" dirty="0"/>
                        <a:t>, Beschäftigungsverhältnis, Honorar-/Beratertätigkeit, Zuwendung für Forschungsprojekte, Sonstiges </a:t>
                      </a:r>
                    </a:p>
                  </a:txBody>
                  <a:tcPr/>
                </a:tc>
                <a:extLst>
                  <a:ext uri="{0D108BD9-81ED-4DB2-BD59-A6C34878D82A}">
                    <a16:rowId xmlns:a16="http://schemas.microsoft.com/office/drawing/2014/main" val="3544941645"/>
                  </a:ext>
                </a:extLst>
              </a:tr>
              <a:tr h="316321">
                <a:tc>
                  <a:txBody>
                    <a:bodyPr/>
                    <a:lstStyle/>
                    <a:p>
                      <a:endParaRPr lang="de-DE" sz="1200"/>
                    </a:p>
                  </a:txBody>
                  <a:tcPr/>
                </a:tc>
                <a:tc>
                  <a:txBody>
                    <a:bodyPr/>
                    <a:lstStyle/>
                    <a:p>
                      <a:endParaRPr lang="de-DE" sz="1200"/>
                    </a:p>
                  </a:txBody>
                  <a:tcPr/>
                </a:tc>
                <a:extLst>
                  <a:ext uri="{0D108BD9-81ED-4DB2-BD59-A6C34878D82A}">
                    <a16:rowId xmlns:a16="http://schemas.microsoft.com/office/drawing/2014/main" val="2476834287"/>
                  </a:ext>
                </a:extLst>
              </a:tr>
              <a:tr h="316321">
                <a:tc>
                  <a:txBody>
                    <a:bodyPr/>
                    <a:lstStyle/>
                    <a:p>
                      <a:endParaRPr lang="de-DE" sz="1200"/>
                    </a:p>
                  </a:txBody>
                  <a:tcPr/>
                </a:tc>
                <a:tc>
                  <a:txBody>
                    <a:bodyPr/>
                    <a:lstStyle/>
                    <a:p>
                      <a:endParaRPr lang="de-DE" sz="1200" dirty="0"/>
                    </a:p>
                  </a:txBody>
                  <a:tcPr/>
                </a:tc>
                <a:extLst>
                  <a:ext uri="{0D108BD9-81ED-4DB2-BD59-A6C34878D82A}">
                    <a16:rowId xmlns:a16="http://schemas.microsoft.com/office/drawing/2014/main" val="1779600133"/>
                  </a:ext>
                </a:extLst>
              </a:tr>
              <a:tr h="316321">
                <a:tc>
                  <a:txBody>
                    <a:bodyPr/>
                    <a:lstStyle/>
                    <a:p>
                      <a:endParaRPr lang="de-DE" sz="1200" dirty="0"/>
                    </a:p>
                  </a:txBody>
                  <a:tcPr/>
                </a:tc>
                <a:tc>
                  <a:txBody>
                    <a:bodyPr/>
                    <a:lstStyle/>
                    <a:p>
                      <a:endParaRPr lang="de-DE" sz="1200" dirty="0"/>
                    </a:p>
                  </a:txBody>
                  <a:tcPr/>
                </a:tc>
                <a:extLst>
                  <a:ext uri="{0D108BD9-81ED-4DB2-BD59-A6C34878D82A}">
                    <a16:rowId xmlns:a16="http://schemas.microsoft.com/office/drawing/2014/main" val="385185543"/>
                  </a:ext>
                </a:extLst>
              </a:tr>
              <a:tr h="316321">
                <a:tc>
                  <a:txBody>
                    <a:bodyPr/>
                    <a:lstStyle/>
                    <a:p>
                      <a:endParaRPr lang="de-DE" sz="1200" dirty="0"/>
                    </a:p>
                  </a:txBody>
                  <a:tcPr/>
                </a:tc>
                <a:tc>
                  <a:txBody>
                    <a:bodyPr/>
                    <a:lstStyle/>
                    <a:p>
                      <a:endParaRPr lang="de-DE" sz="1200" dirty="0"/>
                    </a:p>
                  </a:txBody>
                  <a:tcPr/>
                </a:tc>
                <a:extLst>
                  <a:ext uri="{0D108BD9-81ED-4DB2-BD59-A6C34878D82A}">
                    <a16:rowId xmlns:a16="http://schemas.microsoft.com/office/drawing/2014/main" val="2761487634"/>
                  </a:ext>
                </a:extLst>
              </a:tr>
              <a:tr h="316321">
                <a:tc>
                  <a:txBody>
                    <a:bodyPr/>
                    <a:lstStyle/>
                    <a:p>
                      <a:endParaRPr lang="de-DE" sz="1200" dirty="0"/>
                    </a:p>
                  </a:txBody>
                  <a:tcPr/>
                </a:tc>
                <a:tc>
                  <a:txBody>
                    <a:bodyPr/>
                    <a:lstStyle/>
                    <a:p>
                      <a:endParaRPr lang="de-DE" sz="1200" dirty="0"/>
                    </a:p>
                  </a:txBody>
                  <a:tcPr/>
                </a:tc>
                <a:extLst>
                  <a:ext uri="{0D108BD9-81ED-4DB2-BD59-A6C34878D82A}">
                    <a16:rowId xmlns:a16="http://schemas.microsoft.com/office/drawing/2014/main" val="2994468982"/>
                  </a:ext>
                </a:extLst>
              </a:tr>
              <a:tr h="316321">
                <a:tc>
                  <a:txBody>
                    <a:bodyPr/>
                    <a:lstStyle/>
                    <a:p>
                      <a:endParaRPr lang="de-DE" sz="1200" dirty="0"/>
                    </a:p>
                  </a:txBody>
                  <a:tcPr/>
                </a:tc>
                <a:tc>
                  <a:txBody>
                    <a:bodyPr/>
                    <a:lstStyle/>
                    <a:p>
                      <a:endParaRPr lang="de-DE" sz="1200" dirty="0"/>
                    </a:p>
                  </a:txBody>
                  <a:tcPr/>
                </a:tc>
                <a:extLst>
                  <a:ext uri="{0D108BD9-81ED-4DB2-BD59-A6C34878D82A}">
                    <a16:rowId xmlns:a16="http://schemas.microsoft.com/office/drawing/2014/main" val="2801246043"/>
                  </a:ext>
                </a:extLst>
              </a:tr>
              <a:tr h="316321">
                <a:tc>
                  <a:txBody>
                    <a:bodyPr/>
                    <a:lstStyle/>
                    <a:p>
                      <a:endParaRPr lang="de-DE" sz="1200" dirty="0"/>
                    </a:p>
                  </a:txBody>
                  <a:tcPr/>
                </a:tc>
                <a:tc>
                  <a:txBody>
                    <a:bodyPr/>
                    <a:lstStyle/>
                    <a:p>
                      <a:endParaRPr lang="de-DE" sz="1200" dirty="0"/>
                    </a:p>
                  </a:txBody>
                  <a:tcPr/>
                </a:tc>
                <a:extLst>
                  <a:ext uri="{0D108BD9-81ED-4DB2-BD59-A6C34878D82A}">
                    <a16:rowId xmlns:a16="http://schemas.microsoft.com/office/drawing/2014/main" val="4146248364"/>
                  </a:ext>
                </a:extLst>
              </a:tr>
            </a:tbl>
          </a:graphicData>
        </a:graphic>
      </p:graphicFrame>
    </p:spTree>
    <p:extLst>
      <p:ext uri="{BB962C8B-B14F-4D97-AF65-F5344CB8AC3E}">
        <p14:creationId xmlns:p14="http://schemas.microsoft.com/office/powerpoint/2010/main" val="197866005"/>
      </p:ext>
    </p:extLst>
  </p:cSld>
  <p:clrMapOvr>
    <a:masterClrMapping/>
  </p:clrMapOvr>
</p:sld>
</file>

<file path=ppt/theme/theme1.xml><?xml version="1.0" encoding="utf-8"?>
<a:theme xmlns:a="http://schemas.openxmlformats.org/drawingml/2006/main" name="Office-Design">
  <a:themeElements>
    <a:clrScheme name="Benutzerdefiniert 2">
      <a:dk1>
        <a:srgbClr val="000000"/>
      </a:dk1>
      <a:lt1>
        <a:srgbClr val="FFFFFF"/>
      </a:lt1>
      <a:dk2>
        <a:srgbClr val="1C2057"/>
      </a:dk2>
      <a:lt2>
        <a:srgbClr val="EEECE1"/>
      </a:lt2>
      <a:accent1>
        <a:srgbClr val="009BD0"/>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d4bf11b-4ac3-40ba-b341-c077628e8785" xsi:nil="true"/>
    <_Flow_SignoffStatus xmlns="adb4d72f-0804-450c-9530-c9666fc2877c" xsi:nil="true"/>
    <lcf76f155ced4ddcb4097134ff3c332f xmlns="adb4d72f-0804-450c-9530-c9666fc2877c">
      <Terms xmlns="http://schemas.microsoft.com/office/infopath/2007/PartnerControls"/>
    </lcf76f155ced4ddcb4097134ff3c332f>
    <Pfad xmlns="adb4d72f-0804-450c-9530-c9666fc2877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9E881F68F90C7440A4571852D2617E14" ma:contentTypeVersion="18" ma:contentTypeDescription="Ein neues Dokument erstellen." ma:contentTypeScope="" ma:versionID="249b168d366a859d506c4a5f55cb9e9b">
  <xsd:schema xmlns:xsd="http://www.w3.org/2001/XMLSchema" xmlns:xs="http://www.w3.org/2001/XMLSchema" xmlns:p="http://schemas.microsoft.com/office/2006/metadata/properties" xmlns:ns2="adb4d72f-0804-450c-9530-c9666fc2877c" xmlns:ns3="9d4bf11b-4ac3-40ba-b341-c077628e8785" targetNamespace="http://schemas.microsoft.com/office/2006/metadata/properties" ma:root="true" ma:fieldsID="83b334c25358a754605dfabad5b23c88" ns2:_="" ns3:_="">
    <xsd:import namespace="adb4d72f-0804-450c-9530-c9666fc2877c"/>
    <xsd:import namespace="9d4bf11b-4ac3-40ba-b341-c077628e8785"/>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3:SharedWithUsers" minOccurs="0"/>
                <xsd:element ref="ns3:SharedWithDetails" minOccurs="0"/>
                <xsd:element ref="ns2:MediaLengthInSeconds" minOccurs="0"/>
                <xsd:element ref="ns2:_Flow_SignoffStatus" minOccurs="0"/>
                <xsd:element ref="ns2:MediaServiceObjectDetectorVersions" minOccurs="0"/>
                <xsd:element ref="ns2:MediaServiceSearchProperties" minOccurs="0"/>
                <xsd:element ref="ns2:Pfad"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b4d72f-0804-450c-9530-c9666fc2877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Bildmarkierungen" ma:readOnly="false" ma:fieldId="{5cf76f15-5ced-4ddc-b409-7134ff3c332f}" ma:taxonomyMulti="true" ma:sspId="7de178ee-1a45-43a2-998d-ef1882d0c45e"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_Flow_SignoffStatus" ma:index="21" nillable="true" ma:displayName="Status Unterschrift" ma:internalName="Status_x0020_Unterschrift">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Pfad" ma:index="24" nillable="true" ma:displayName="Pfad" ma:description="Dateipfad" ma:format="Dropdown" ma:internalName="Pfad">
      <xsd:simpleType>
        <xsd:restriction base="dms:Text">
          <xsd:maxLength value="255"/>
        </xsd:restriction>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d4bf11b-4ac3-40ba-b341-c077628e8785"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c904bb5-20fc-4eb1-9c47-8af7a788e78e}" ma:internalName="TaxCatchAll" ma:showField="CatchAllData" ma:web="9d4bf11b-4ac3-40ba-b341-c077628e8785">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0C1B909-CCF5-4687-B1EA-9F6A0054FA34}">
  <ds:schemaRefs>
    <ds:schemaRef ds:uri="9d4bf11b-4ac3-40ba-b341-c077628e8785"/>
    <ds:schemaRef ds:uri="http://purl.org/dc/terms/"/>
    <ds:schemaRef ds:uri="http://purl.org/dc/dcmitype/"/>
    <ds:schemaRef ds:uri="http://www.w3.org/XML/1998/namespace"/>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adb4d72f-0804-450c-9530-c9666fc2877c"/>
    <ds:schemaRef ds:uri="http://purl.org/dc/elements/1.1/"/>
  </ds:schemaRefs>
</ds:datastoreItem>
</file>

<file path=customXml/itemProps2.xml><?xml version="1.0" encoding="utf-8"?>
<ds:datastoreItem xmlns:ds="http://schemas.openxmlformats.org/officeDocument/2006/customXml" ds:itemID="{D4E7F335-EAC5-44DE-A076-5B846C3E5A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b4d72f-0804-450c-9530-c9666fc2877c"/>
    <ds:schemaRef ds:uri="9d4bf11b-4ac3-40ba-b341-c077628e87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FA98432-E039-4A0E-8185-59FE26D952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168</Words>
  <Application>Microsoft Office PowerPoint</Application>
  <PresentationFormat>Bildschirmpräsentation (16:9)</PresentationFormat>
  <Paragraphs>16</Paragraphs>
  <Slides>4</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4</vt:i4>
      </vt:variant>
    </vt:vector>
  </HeadingPairs>
  <TitlesOfParts>
    <vt:vector size="7" baseType="lpstr">
      <vt:lpstr>Arial</vt:lpstr>
      <vt:lpstr>Calibri</vt:lpstr>
      <vt:lpstr>Office-Design</vt:lpstr>
      <vt:lpstr>PowerPoint-Präsentation</vt:lpstr>
      <vt:lpstr>Offenlegung von Interessenkonflikten </vt:lpstr>
      <vt:lpstr>Offenlegung von Interessenkonflikten </vt:lpstr>
      <vt:lpstr>Offenlegung von Interessenkonflikten </vt:lpstr>
    </vt:vector>
  </TitlesOfParts>
  <Company>viel spass bei der arbeit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Anja Johenning</dc:creator>
  <cp:lastModifiedBy>Inga Godhusen</cp:lastModifiedBy>
  <cp:revision>58</cp:revision>
  <dcterms:created xsi:type="dcterms:W3CDTF">2017-05-16T07:48:24Z</dcterms:created>
  <dcterms:modified xsi:type="dcterms:W3CDTF">2026-04-17T11:58:08Z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0x0101009E881F68F90C7440A4571852D2617E14</vt:lpwstr>
  </property>
  <property fmtid="{D5CDD505-2E9C-101B-9397-08002B2CF9AE}" pid="3" name="MediaServiceImageTags">
    <vt:lpwstr/>
  </property>
</Properties>
</file>