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7"/>
  </p:handoutMasterIdLst>
  <p:sldIdLst>
    <p:sldId id="280" r:id="rId5"/>
    <p:sldId id="275" r:id="rId6"/>
  </p:sldIdLst>
  <p:sldSz cx="9144000" cy="5143500" type="screen16x9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209"/>
    <a:srgbClr val="1C2157"/>
    <a:srgbClr val="009CE0"/>
    <a:srgbClr val="025087"/>
    <a:srgbClr val="03414F"/>
    <a:srgbClr val="989898"/>
    <a:srgbClr val="001725"/>
    <a:srgbClr val="00857D"/>
    <a:srgbClr val="EDDD6E"/>
    <a:srgbClr val="A6C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768D3-C524-44D0-9358-90020A915F4A}" v="86" dt="2026-03-12T09:55:28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38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Lord" userId="S::lord@drg.de::ef980a79-ed3e-48a1-8076-84f2e55ab8a3" providerId="AD" clId="Web-{B622A593-3585-F948-2722-250A7F95C14E}"/>
    <pc:docChg chg="modSld">
      <pc:chgData name="Elisa Lord" userId="S::lord@drg.de::ef980a79-ed3e-48a1-8076-84f2e55ab8a3" providerId="AD" clId="Web-{B622A593-3585-F948-2722-250A7F95C14E}" dt="2026-02-17T09:57:31.350" v="103" actId="1076"/>
      <pc:docMkLst>
        <pc:docMk/>
      </pc:docMkLst>
    </pc:docChg>
  </pc:docChgLst>
  <pc:docChgLst>
    <pc:chgData name="Elisa Lord" userId="S::lord@drg.de::ef980a79-ed3e-48a1-8076-84f2e55ab8a3" providerId="AD" clId="Web-{6FADFC57-30E3-8BA2-768D-A9F57A2A07B4}"/>
    <pc:docChg chg="modSld">
      <pc:chgData name="Elisa Lord" userId="S::lord@drg.de::ef980a79-ed3e-48a1-8076-84f2e55ab8a3" providerId="AD" clId="Web-{6FADFC57-30E3-8BA2-768D-A9F57A2A07B4}" dt="2026-02-19T08:42:03.652" v="3" actId="1076"/>
      <pc:docMkLst>
        <pc:docMk/>
      </pc:docMkLst>
      <pc:sldChg chg="modSp">
        <pc:chgData name="Elisa Lord" userId="S::lord@drg.de::ef980a79-ed3e-48a1-8076-84f2e55ab8a3" providerId="AD" clId="Web-{6FADFC57-30E3-8BA2-768D-A9F57A2A07B4}" dt="2026-02-19T08:42:03.652" v="3" actId="1076"/>
        <pc:sldMkLst>
          <pc:docMk/>
          <pc:sldMk cId="1840128608" sldId="280"/>
        </pc:sldMkLst>
        <pc:spChg chg="mod">
          <ac:chgData name="Elisa Lord" userId="S::lord@drg.de::ef980a79-ed3e-48a1-8076-84f2e55ab8a3" providerId="AD" clId="Web-{6FADFC57-30E3-8BA2-768D-A9F57A2A07B4}" dt="2026-02-19T08:42:03.652" v="3" actId="1076"/>
          <ac:spMkLst>
            <pc:docMk/>
            <pc:sldMk cId="1840128608" sldId="280"/>
            <ac:spMk id="39" creationId="{3E6F20E2-4637-B3F2-6C6B-2B4003AC46BA}"/>
          </ac:spMkLst>
        </pc:spChg>
      </pc:sldChg>
    </pc:docChg>
  </pc:docChgLst>
  <pc:docChgLst>
    <pc:chgData name="Elisa Lord" userId="S::lord@drg.de::ef980a79-ed3e-48a1-8076-84f2e55ab8a3" providerId="AD" clId="Web-{8E89660E-6306-002F-973E-2AADDDAE8163}"/>
    <pc:docChg chg="modSld">
      <pc:chgData name="Elisa Lord" userId="S::lord@drg.de::ef980a79-ed3e-48a1-8076-84f2e55ab8a3" providerId="AD" clId="Web-{8E89660E-6306-002F-973E-2AADDDAE8163}" dt="2026-02-19T08:23:35.352" v="25" actId="20577"/>
      <pc:docMkLst>
        <pc:docMk/>
      </pc:docMkLst>
    </pc:docChg>
  </pc:docChgLst>
  <pc:docChgLst>
    <pc:chgData name="Mathias Thiemel" userId="S::thiemel@drg.de::4c4d5153-79b8-490f-b39a-78535b0efe76" providerId="AD" clId="Web-{39E95F95-F2E3-76CC-6E9D-D53B9F7231DA}"/>
    <pc:docChg chg="modSld">
      <pc:chgData name="Mathias Thiemel" userId="S::thiemel@drg.de::4c4d5153-79b8-490f-b39a-78535b0efe76" providerId="AD" clId="Web-{39E95F95-F2E3-76CC-6E9D-D53B9F7231DA}" dt="2026-02-19T10:25:25.421" v="0"/>
      <pc:docMkLst>
        <pc:docMk/>
      </pc:docMkLst>
    </pc:docChg>
  </pc:docChgLst>
  <pc:docChgLst>
    <pc:chgData name="Inga Godhusen" userId="755f1a41-1523-4f9c-86a2-2a7386209e24" providerId="ADAL" clId="{7E9227B8-882A-4965-9F0B-D6392BDD60DF}"/>
    <pc:docChg chg="undo custSel addSld delSld modSld">
      <pc:chgData name="Inga Godhusen" userId="755f1a41-1523-4f9c-86a2-2a7386209e24" providerId="ADAL" clId="{7E9227B8-882A-4965-9F0B-D6392BDD60DF}" dt="2026-03-12T09:55:28.266" v="864" actId="1076"/>
      <pc:docMkLst>
        <pc:docMk/>
      </pc:docMkLst>
      <pc:sldChg chg="del modTransition">
        <pc:chgData name="Inga Godhusen" userId="755f1a41-1523-4f9c-86a2-2a7386209e24" providerId="ADAL" clId="{7E9227B8-882A-4965-9F0B-D6392BDD60DF}" dt="2026-03-12T08:53:50.202" v="330" actId="47"/>
        <pc:sldMkLst>
          <pc:docMk/>
          <pc:sldMk cId="2129292685" sldId="268"/>
        </pc:sldMkLst>
      </pc:sldChg>
      <pc:sldChg chg="del">
        <pc:chgData name="Inga Godhusen" userId="755f1a41-1523-4f9c-86a2-2a7386209e24" providerId="ADAL" clId="{7E9227B8-882A-4965-9F0B-D6392BDD60DF}" dt="2026-03-12T09:05:44.902" v="560" actId="47"/>
        <pc:sldMkLst>
          <pc:docMk/>
          <pc:sldMk cId="776074020" sldId="269"/>
        </pc:sldMkLst>
      </pc:sldChg>
      <pc:sldChg chg="del">
        <pc:chgData name="Inga Godhusen" userId="755f1a41-1523-4f9c-86a2-2a7386209e24" providerId="ADAL" clId="{7E9227B8-882A-4965-9F0B-D6392BDD60DF}" dt="2026-03-12T09:05:45.302" v="561" actId="47"/>
        <pc:sldMkLst>
          <pc:docMk/>
          <pc:sldMk cId="2421351491" sldId="271"/>
        </pc:sldMkLst>
      </pc:sldChg>
      <pc:sldChg chg="del">
        <pc:chgData name="Inga Godhusen" userId="755f1a41-1523-4f9c-86a2-2a7386209e24" providerId="ADAL" clId="{7E9227B8-882A-4965-9F0B-D6392BDD60DF}" dt="2026-03-12T09:05:45.916" v="562" actId="47"/>
        <pc:sldMkLst>
          <pc:docMk/>
          <pc:sldMk cId="2374054147" sldId="272"/>
        </pc:sldMkLst>
      </pc:sldChg>
      <pc:sldChg chg="add del">
        <pc:chgData name="Inga Godhusen" userId="755f1a41-1523-4f9c-86a2-2a7386209e24" providerId="ADAL" clId="{7E9227B8-882A-4965-9F0B-D6392BDD60DF}" dt="2026-03-12T09:05:46.473" v="563" actId="47"/>
        <pc:sldMkLst>
          <pc:docMk/>
          <pc:sldMk cId="4124155253" sldId="273"/>
        </pc:sldMkLst>
      </pc:sldChg>
      <pc:sldChg chg="add del modTransition">
        <pc:chgData name="Inga Godhusen" userId="755f1a41-1523-4f9c-86a2-2a7386209e24" providerId="ADAL" clId="{7E9227B8-882A-4965-9F0B-D6392BDD60DF}" dt="2026-03-12T09:05:47.155" v="564" actId="47"/>
        <pc:sldMkLst>
          <pc:docMk/>
          <pc:sldMk cId="874822667" sldId="274"/>
        </pc:sldMkLst>
      </pc:sldChg>
      <pc:sldChg chg="modTransition">
        <pc:chgData name="Inga Godhusen" userId="755f1a41-1523-4f9c-86a2-2a7386209e24" providerId="ADAL" clId="{7E9227B8-882A-4965-9F0B-D6392BDD60DF}" dt="2026-02-13T12:36:13.636" v="27"/>
        <pc:sldMkLst>
          <pc:docMk/>
          <pc:sldMk cId="854839847" sldId="275"/>
        </pc:sldMkLst>
      </pc:sldChg>
      <pc:sldChg chg="del modTransition">
        <pc:chgData name="Inga Godhusen" userId="755f1a41-1523-4f9c-86a2-2a7386209e24" providerId="ADAL" clId="{7E9227B8-882A-4965-9F0B-D6392BDD60DF}" dt="2026-03-12T08:53:58.921" v="331" actId="47"/>
        <pc:sldMkLst>
          <pc:docMk/>
          <pc:sldMk cId="453971666" sldId="276"/>
        </pc:sldMkLst>
      </pc:sldChg>
      <pc:sldChg chg="addSp delSp modSp add del mod modTransition">
        <pc:chgData name="Inga Godhusen" userId="755f1a41-1523-4f9c-86a2-2a7386209e24" providerId="ADAL" clId="{7E9227B8-882A-4965-9F0B-D6392BDD60DF}" dt="2026-03-12T09:05:49.832" v="565" actId="47"/>
        <pc:sldMkLst>
          <pc:docMk/>
          <pc:sldMk cId="1890046411" sldId="278"/>
        </pc:sldMkLst>
      </pc:sldChg>
      <pc:sldChg chg="addSp delSp modSp add del mod modTransition">
        <pc:chgData name="Inga Godhusen" userId="755f1a41-1523-4f9c-86a2-2a7386209e24" providerId="ADAL" clId="{7E9227B8-882A-4965-9F0B-D6392BDD60DF}" dt="2026-03-12T09:05:54.743" v="566" actId="47"/>
        <pc:sldMkLst>
          <pc:docMk/>
          <pc:sldMk cId="1485521509" sldId="279"/>
        </pc:sldMkLst>
      </pc:sldChg>
      <pc:sldChg chg="addSp delSp modSp add del mod modTransition">
        <pc:chgData name="Inga Godhusen" userId="755f1a41-1523-4f9c-86a2-2a7386209e24" providerId="ADAL" clId="{7E9227B8-882A-4965-9F0B-D6392BDD60DF}" dt="2026-03-12T09:55:28.266" v="864" actId="1076"/>
        <pc:sldMkLst>
          <pc:docMk/>
          <pc:sldMk cId="1840128608" sldId="280"/>
        </pc:sldMkLst>
        <pc:spChg chg="add mod">
          <ac:chgData name="Inga Godhusen" userId="755f1a41-1523-4f9c-86a2-2a7386209e24" providerId="ADAL" clId="{7E9227B8-882A-4965-9F0B-D6392BDD60DF}" dt="2026-03-12T09:55:28.266" v="864" actId="1076"/>
          <ac:spMkLst>
            <pc:docMk/>
            <pc:sldMk cId="1840128608" sldId="280"/>
            <ac:spMk id="2" creationId="{30238061-6ECF-3627-7D22-756758CDD582}"/>
          </ac:spMkLst>
        </pc:spChg>
        <pc:spChg chg="del mod">
          <ac:chgData name="Inga Godhusen" userId="755f1a41-1523-4f9c-86a2-2a7386209e24" providerId="ADAL" clId="{7E9227B8-882A-4965-9F0B-D6392BDD60DF}" dt="2026-03-12T08:55:21.109" v="337" actId="478"/>
          <ac:spMkLst>
            <pc:docMk/>
            <pc:sldMk cId="1840128608" sldId="280"/>
            <ac:spMk id="3" creationId="{35696F6F-2A6F-736C-5148-F4EC9D6BA80F}"/>
          </ac:spMkLst>
        </pc:spChg>
        <pc:spChg chg="del mod topLvl">
          <ac:chgData name="Inga Godhusen" userId="755f1a41-1523-4f9c-86a2-2a7386209e24" providerId="ADAL" clId="{7E9227B8-882A-4965-9F0B-D6392BDD60DF}" dt="2026-03-12T08:55:22.971" v="338" actId="478"/>
          <ac:spMkLst>
            <pc:docMk/>
            <pc:sldMk cId="1840128608" sldId="280"/>
            <ac:spMk id="6" creationId="{3F10D605-CD44-3609-0B61-B4F54703308D}"/>
          </ac:spMkLst>
        </pc:spChg>
        <pc:spChg chg="del mod">
          <ac:chgData name="Inga Godhusen" userId="755f1a41-1523-4f9c-86a2-2a7386209e24" providerId="ADAL" clId="{7E9227B8-882A-4965-9F0B-D6392BDD60DF}" dt="2026-03-12T08:55:29.995" v="340" actId="478"/>
          <ac:spMkLst>
            <pc:docMk/>
            <pc:sldMk cId="1840128608" sldId="280"/>
            <ac:spMk id="8" creationId="{991F3B6A-D41B-B159-6DFE-40C90D849B23}"/>
          </ac:spMkLst>
        </pc:spChg>
        <pc:spChg chg="del">
          <ac:chgData name="Inga Godhusen" userId="755f1a41-1523-4f9c-86a2-2a7386209e24" providerId="ADAL" clId="{7E9227B8-882A-4965-9F0B-D6392BDD60DF}" dt="2026-03-12T08:55:50.545" v="343" actId="478"/>
          <ac:spMkLst>
            <pc:docMk/>
            <pc:sldMk cId="1840128608" sldId="280"/>
            <ac:spMk id="9" creationId="{E5C1013F-2C9B-0D02-A8F6-E338FEFE4676}"/>
          </ac:spMkLst>
        </pc:spChg>
        <pc:spChg chg="add mod">
          <ac:chgData name="Inga Godhusen" userId="755f1a41-1523-4f9c-86a2-2a7386209e24" providerId="ADAL" clId="{7E9227B8-882A-4965-9F0B-D6392BDD60DF}" dt="2026-03-12T09:55:12.633" v="861" actId="1076"/>
          <ac:spMkLst>
            <pc:docMk/>
            <pc:sldMk cId="1840128608" sldId="280"/>
            <ac:spMk id="10" creationId="{560A6164-9903-EDFE-E22C-3487119F65D0}"/>
          </ac:spMkLst>
        </pc:spChg>
        <pc:spChg chg="add del mod topLvl">
          <ac:chgData name="Inga Godhusen" userId="755f1a41-1523-4f9c-86a2-2a7386209e24" providerId="ADAL" clId="{7E9227B8-882A-4965-9F0B-D6392BDD60DF}" dt="2026-03-12T09:00:10.233" v="354" actId="478"/>
          <ac:spMkLst>
            <pc:docMk/>
            <pc:sldMk cId="1840128608" sldId="280"/>
            <ac:spMk id="11" creationId="{95320FC6-AFC3-DEBC-D172-CE8ED3F2BD35}"/>
          </ac:spMkLst>
        </pc:spChg>
        <pc:spChg chg="add del mod topLvl">
          <ac:chgData name="Inga Godhusen" userId="755f1a41-1523-4f9c-86a2-2a7386209e24" providerId="ADAL" clId="{7E9227B8-882A-4965-9F0B-D6392BDD60DF}" dt="2026-03-12T09:00:16.526" v="356" actId="478"/>
          <ac:spMkLst>
            <pc:docMk/>
            <pc:sldMk cId="1840128608" sldId="280"/>
            <ac:spMk id="12" creationId="{72400A53-7E77-6697-B028-45576859103D}"/>
          </ac:spMkLst>
        </pc:spChg>
        <pc:spChg chg="add mod">
          <ac:chgData name="Inga Godhusen" userId="755f1a41-1523-4f9c-86a2-2a7386209e24" providerId="ADAL" clId="{7E9227B8-882A-4965-9F0B-D6392BDD60DF}" dt="2026-03-12T09:48:39.837" v="783" actId="1076"/>
          <ac:spMkLst>
            <pc:docMk/>
            <pc:sldMk cId="1840128608" sldId="280"/>
            <ac:spMk id="13" creationId="{D9DCB271-B1AB-4CD6-1100-DC697ABF5395}"/>
          </ac:spMkLst>
        </pc:spChg>
        <pc:spChg chg="add mod">
          <ac:chgData name="Inga Godhusen" userId="755f1a41-1523-4f9c-86a2-2a7386209e24" providerId="ADAL" clId="{7E9227B8-882A-4965-9F0B-D6392BDD60DF}" dt="2026-03-12T09:53:06.585" v="847" actId="1076"/>
          <ac:spMkLst>
            <pc:docMk/>
            <pc:sldMk cId="1840128608" sldId="280"/>
            <ac:spMk id="17" creationId="{F095D824-F095-61F1-BBA3-238BD467FE6C}"/>
          </ac:spMkLst>
        </pc:spChg>
        <pc:spChg chg="add mod">
          <ac:chgData name="Inga Godhusen" userId="755f1a41-1523-4f9c-86a2-2a7386209e24" providerId="ADAL" clId="{7E9227B8-882A-4965-9F0B-D6392BDD60DF}" dt="2026-03-12T09:52:59.699" v="845" actId="1076"/>
          <ac:spMkLst>
            <pc:docMk/>
            <pc:sldMk cId="1840128608" sldId="280"/>
            <ac:spMk id="19" creationId="{1F555E82-9038-C445-0BCA-8458C099DB5C}"/>
          </ac:spMkLst>
        </pc:spChg>
        <pc:spChg chg="add mod ord">
          <ac:chgData name="Inga Godhusen" userId="755f1a41-1523-4f9c-86a2-2a7386209e24" providerId="ADAL" clId="{7E9227B8-882A-4965-9F0B-D6392BDD60DF}" dt="2026-03-12T09:55:14.781" v="862" actId="14100"/>
          <ac:spMkLst>
            <pc:docMk/>
            <pc:sldMk cId="1840128608" sldId="280"/>
            <ac:spMk id="20" creationId="{1DDB8884-4BF7-B0CA-A0E1-8DF8159C29EB}"/>
          </ac:spMkLst>
        </pc:spChg>
        <pc:spChg chg="del">
          <ac:chgData name="Inga Godhusen" userId="755f1a41-1523-4f9c-86a2-2a7386209e24" providerId="ADAL" clId="{7E9227B8-882A-4965-9F0B-D6392BDD60DF}" dt="2026-03-12T08:55:18.615" v="336" actId="478"/>
          <ac:spMkLst>
            <pc:docMk/>
            <pc:sldMk cId="1840128608" sldId="280"/>
            <ac:spMk id="24" creationId="{D2E99CD0-CB5B-4BB9-565F-3DD67474A6BB}"/>
          </ac:spMkLst>
        </pc:spChg>
        <pc:spChg chg="del">
          <ac:chgData name="Inga Godhusen" userId="755f1a41-1523-4f9c-86a2-2a7386209e24" providerId="ADAL" clId="{7E9227B8-882A-4965-9F0B-D6392BDD60DF}" dt="2026-03-12T08:55:27.419" v="339" actId="478"/>
          <ac:spMkLst>
            <pc:docMk/>
            <pc:sldMk cId="1840128608" sldId="280"/>
            <ac:spMk id="31" creationId="{DC3E48FF-0F00-6D67-9241-0F644C1D7945}"/>
          </ac:spMkLst>
        </pc:spChg>
        <pc:spChg chg="del mod">
          <ac:chgData name="Inga Godhusen" userId="755f1a41-1523-4f9c-86a2-2a7386209e24" providerId="ADAL" clId="{7E9227B8-882A-4965-9F0B-D6392BDD60DF}" dt="2026-03-12T08:55:53.410" v="344" actId="478"/>
          <ac:spMkLst>
            <pc:docMk/>
            <pc:sldMk cId="1840128608" sldId="280"/>
            <ac:spMk id="34" creationId="{45B55FE9-E949-72C9-4E7C-728357929883}"/>
          </ac:spMkLst>
        </pc:spChg>
        <pc:grpChg chg="del">
          <ac:chgData name="Inga Godhusen" userId="755f1a41-1523-4f9c-86a2-2a7386209e24" providerId="ADAL" clId="{7E9227B8-882A-4965-9F0B-D6392BDD60DF}" dt="2026-03-12T08:55:08.756" v="334" actId="478"/>
          <ac:grpSpMkLst>
            <pc:docMk/>
            <pc:sldMk cId="1840128608" sldId="280"/>
            <ac:grpSpMk id="41" creationId="{DBD28F0C-CEBA-9501-A9EA-8BB29E1B74A1}"/>
          </ac:grpSpMkLst>
        </pc:grpChg>
        <pc:grpChg chg="del mod">
          <ac:chgData name="Inga Godhusen" userId="755f1a41-1523-4f9c-86a2-2a7386209e24" providerId="ADAL" clId="{7E9227B8-882A-4965-9F0B-D6392BDD60DF}" dt="2026-03-12T08:55:22.971" v="338" actId="478"/>
          <ac:grpSpMkLst>
            <pc:docMk/>
            <pc:sldMk cId="1840128608" sldId="280"/>
            <ac:grpSpMk id="42" creationId="{BE774A2A-4789-4C15-0C03-55D3AD567B70}"/>
          </ac:grpSpMkLst>
        </pc:grpChg>
        <pc:grpChg chg="add del mod">
          <ac:chgData name="Inga Godhusen" userId="755f1a41-1523-4f9c-86a2-2a7386209e24" providerId="ADAL" clId="{7E9227B8-882A-4965-9F0B-D6392BDD60DF}" dt="2026-03-12T09:00:14.089" v="355" actId="165"/>
          <ac:grpSpMkLst>
            <pc:docMk/>
            <pc:sldMk cId="1840128608" sldId="280"/>
            <ac:grpSpMk id="43" creationId="{6A95B8FA-31CB-E951-9818-C20416CDCC7A}"/>
          </ac:grpSpMkLst>
        </pc:grpChg>
        <pc:grpChg chg="add del mod">
          <ac:chgData name="Inga Godhusen" userId="755f1a41-1523-4f9c-86a2-2a7386209e24" providerId="ADAL" clId="{7E9227B8-882A-4965-9F0B-D6392BDD60DF}" dt="2026-03-12T08:59:54.784" v="347" actId="165"/>
          <ac:grpSpMkLst>
            <pc:docMk/>
            <pc:sldMk cId="1840128608" sldId="280"/>
            <ac:grpSpMk id="44" creationId="{73EF1D37-53BF-1C8E-9EBF-B9AFA9265EB4}"/>
          </ac:grpSpMkLst>
        </pc:grpChg>
        <pc:picChg chg="add del mod topLvl">
          <ac:chgData name="Inga Godhusen" userId="755f1a41-1523-4f9c-86a2-2a7386209e24" providerId="ADAL" clId="{7E9227B8-882A-4965-9F0B-D6392BDD60DF}" dt="2026-03-12T09:52:56.607" v="844" actId="1076"/>
          <ac:picMkLst>
            <pc:docMk/>
            <pc:sldMk cId="1840128608" sldId="280"/>
            <ac:picMk id="16" creationId="{6802DF01-3026-5573-65A4-5CC3ABE3E5D9}"/>
          </ac:picMkLst>
        </pc:picChg>
        <pc:picChg chg="mod modCrop">
          <ac:chgData name="Inga Godhusen" userId="755f1a41-1523-4f9c-86a2-2a7386209e24" providerId="ADAL" clId="{7E9227B8-882A-4965-9F0B-D6392BDD60DF}" dt="2026-03-12T09:48:43.209" v="784" actId="1076"/>
          <ac:picMkLst>
            <pc:docMk/>
            <pc:sldMk cId="1840128608" sldId="280"/>
            <ac:picMk id="21" creationId="{F1FA8F1A-20AF-BFAC-0998-D2815DF51A59}"/>
          </ac:picMkLst>
        </pc:picChg>
        <pc:picChg chg="add del mod topLvl">
          <ac:chgData name="Inga Godhusen" userId="755f1a41-1523-4f9c-86a2-2a7386209e24" providerId="ADAL" clId="{7E9227B8-882A-4965-9F0B-D6392BDD60DF}" dt="2026-03-12T09:53:04.089" v="846" actId="1076"/>
          <ac:picMkLst>
            <pc:docMk/>
            <pc:sldMk cId="1840128608" sldId="280"/>
            <ac:picMk id="22" creationId="{DB09C876-EEA6-5C15-B51B-11DC430FD734}"/>
          </ac:picMkLst>
        </pc:picChg>
        <pc:picChg chg="del mod topLvl">
          <ac:chgData name="Inga Godhusen" userId="755f1a41-1523-4f9c-86a2-2a7386209e24" providerId="ADAL" clId="{7E9227B8-882A-4965-9F0B-D6392BDD60DF}" dt="2026-03-12T08:55:38.984" v="341" actId="478"/>
          <ac:picMkLst>
            <pc:docMk/>
            <pc:sldMk cId="1840128608" sldId="280"/>
            <ac:picMk id="23" creationId="{2A4126B8-E75C-4F95-EE94-B14E5A02FD95}"/>
          </ac:picMkLst>
        </pc:picChg>
        <pc:picChg chg="mod ord">
          <ac:chgData name="Inga Godhusen" userId="755f1a41-1523-4f9c-86a2-2a7386209e24" providerId="ADAL" clId="{7E9227B8-882A-4965-9F0B-D6392BDD60DF}" dt="2026-03-12T09:54:20.766" v="855" actId="1076"/>
          <ac:picMkLst>
            <pc:docMk/>
            <pc:sldMk cId="1840128608" sldId="280"/>
            <ac:picMk id="37" creationId="{1A6698A3-08C4-85FC-25C6-FC855A39502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ECB4C0F-EA34-4DB4-89A4-AE90D3FC8C5D}" type="datetime1">
              <a:rPr lang="de-DE" altLang="de-DE"/>
              <a:pPr/>
              <a:t>12.03.2026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E6B9783-664E-4CDC-A63E-8F466970872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5259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ädel, Screenshot, Röntgenfilm enthält.&#10;&#10;KI-generierte Inhalte können fehlerhaft sein.">
            <a:extLst>
              <a:ext uri="{FF2B5EF4-FFF2-40B4-BE49-F238E27FC236}">
                <a16:creationId xmlns:a16="http://schemas.microsoft.com/office/drawing/2014/main" id="{6131D7C7-8F4F-05A1-CDDE-6BE3232C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5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n-Basis_bitte nicht nut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447800" y="1285875"/>
            <a:ext cx="6248400" cy="1285875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rgbClr val="0017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2571750"/>
            <a:ext cx="6248400" cy="1371600"/>
          </a:xfrm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rgbClr val="0017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515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059582"/>
            <a:ext cx="8229600" cy="857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de-DE" sz="3000" baseline="0">
                <a:solidFill>
                  <a:srgbClr val="DF79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Titel des Webinars</a:t>
            </a:r>
          </a:p>
        </p:txBody>
      </p:sp>
    </p:spTree>
    <p:extLst>
      <p:ext uri="{BB962C8B-B14F-4D97-AF65-F5344CB8AC3E}">
        <p14:creationId xmlns:p14="http://schemas.microsoft.com/office/powerpoint/2010/main" val="375720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trag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059582"/>
            <a:ext cx="8229600" cy="857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de-DE" sz="3000" baseline="0">
                <a:solidFill>
                  <a:srgbClr val="DF79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Titel des Vortrags</a:t>
            </a:r>
          </a:p>
        </p:txBody>
      </p:sp>
    </p:spTree>
    <p:extLst>
      <p:ext uri="{BB962C8B-B14F-4D97-AF65-F5344CB8AC3E}">
        <p14:creationId xmlns:p14="http://schemas.microsoft.com/office/powerpoint/2010/main" val="416005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trag schwarz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059582"/>
            <a:ext cx="8229600" cy="857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de-DE" sz="3000" baseline="0">
                <a:solidFill>
                  <a:srgbClr val="0017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Titel des Vortrags</a:t>
            </a:r>
          </a:p>
        </p:txBody>
      </p:sp>
    </p:spTree>
    <p:extLst>
      <p:ext uri="{BB962C8B-B14F-4D97-AF65-F5344CB8AC3E}">
        <p14:creationId xmlns:p14="http://schemas.microsoft.com/office/powerpoint/2010/main" val="397253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1055052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31990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2057400"/>
            <a:ext cx="8229600" cy="253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31990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CEC79B9-E48F-4112-9D22-EC123309BEA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31990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B1947DC-14C0-40E5-97A9-99C8CDA897F9}" type="datetime1">
              <a:rPr lang="de-DE" altLang="de-DE"/>
              <a:pPr/>
              <a:t>12.03.2026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7F9170-D3B2-FF4F-1C48-90A175BA5E8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154" y="1047"/>
            <a:ext cx="9144000" cy="9814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25E864F-97ED-940C-105D-CE4818FCD8A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679157"/>
            <a:ext cx="9144000" cy="4632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68" r:id="rId3"/>
    <p:sldLayoutId id="2147483679" r:id="rId4"/>
    <p:sldLayoutId id="2147483680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lang="de-DE" altLang="de-DE" sz="3000" b="1" kern="1200" baseline="0" smtClean="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1725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3E6F20E2-4637-B3F2-6C6B-2B4003AC46BA}"/>
              </a:ext>
            </a:extLst>
          </p:cNvPr>
          <p:cNvSpPr/>
          <p:nvPr/>
        </p:nvSpPr>
        <p:spPr>
          <a:xfrm>
            <a:off x="0" y="1"/>
            <a:ext cx="9146814" cy="4703758"/>
          </a:xfrm>
          <a:prstGeom prst="rect">
            <a:avLst/>
          </a:prstGeom>
          <a:solidFill>
            <a:srgbClr val="001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4818335-79F2-9AEA-9FEA-98C7B502BA6E}"/>
              </a:ext>
            </a:extLst>
          </p:cNvPr>
          <p:cNvSpPr/>
          <p:nvPr/>
        </p:nvSpPr>
        <p:spPr>
          <a:xfrm>
            <a:off x="2836742" y="4703759"/>
            <a:ext cx="6307258" cy="439739"/>
          </a:xfrm>
          <a:prstGeom prst="rect">
            <a:avLst/>
          </a:prstGeom>
          <a:solidFill>
            <a:srgbClr val="001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1AB4644-CE35-6A6B-B04A-7C935EDCD918}"/>
              </a:ext>
            </a:extLst>
          </p:cNvPr>
          <p:cNvSpPr txBox="1">
            <a:spLocks/>
          </p:cNvSpPr>
          <p:nvPr/>
        </p:nvSpPr>
        <p:spPr bwMode="auto">
          <a:xfrm>
            <a:off x="2483768" y="4703665"/>
            <a:ext cx="3991442" cy="30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800" dirty="0">
                <a:solidFill>
                  <a:schemeClr val="bg1"/>
                </a:solidFill>
              </a:rPr>
              <a:t>Radiologie grenzenlos erleben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AF37324-98EB-E7B4-3176-A8391432A154}"/>
              </a:ext>
            </a:extLst>
          </p:cNvPr>
          <p:cNvSpPr txBox="1">
            <a:spLocks/>
          </p:cNvSpPr>
          <p:nvPr/>
        </p:nvSpPr>
        <p:spPr bwMode="auto">
          <a:xfrm>
            <a:off x="6867380" y="4769427"/>
            <a:ext cx="2880320" cy="3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200" b="1">
                <a:solidFill>
                  <a:srgbClr val="B8D209"/>
                </a:solidFill>
              </a:rPr>
              <a:t>13. – 15. Mai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</p:txBody>
      </p:sp>
      <p:pic>
        <p:nvPicPr>
          <p:cNvPr id="21" name="Grafik 20" descr="Ein Bild, das Zuschauer, Im Haus, Veranstaltung, Veranstaltungshalle enthält.&#10;&#10;KI-generierte Inhalte können fehlerhaft sein.">
            <a:extLst>
              <a:ext uri="{FF2B5EF4-FFF2-40B4-BE49-F238E27FC236}">
                <a16:creationId xmlns:a16="http://schemas.microsoft.com/office/drawing/2014/main" id="{F1FA8F1A-20AF-BFAC-0998-D2815DF5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3767" t="15847" r="446" b="21516"/>
          <a:stretch>
            <a:fillRect/>
          </a:stretch>
        </p:blipFill>
        <p:spPr>
          <a:xfrm>
            <a:off x="260686" y="3450324"/>
            <a:ext cx="1949611" cy="949011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CA02187-BC62-0FB3-2BA6-43A0880D2795}"/>
              </a:ext>
            </a:extLst>
          </p:cNvPr>
          <p:cNvCxnSpPr>
            <a:cxnSpLocks/>
          </p:cNvCxnSpPr>
          <p:nvPr/>
        </p:nvCxnSpPr>
        <p:spPr>
          <a:xfrm>
            <a:off x="6163242" y="4909855"/>
            <a:ext cx="1361086" cy="0"/>
          </a:xfrm>
          <a:prstGeom prst="line">
            <a:avLst/>
          </a:prstGeom>
          <a:ln w="15875">
            <a:solidFill>
              <a:srgbClr val="A6C00D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Grafik 21" descr="Ein Bild, das Kleidung, Person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DB09C876-EEA6-5C15-B51B-11DC430FD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94" b="13398"/>
          <a:stretch>
            <a:fillRect/>
          </a:stretch>
        </p:blipFill>
        <p:spPr>
          <a:xfrm>
            <a:off x="3754583" y="3446252"/>
            <a:ext cx="1949611" cy="949011"/>
          </a:xfrm>
          <a:prstGeom prst="rect">
            <a:avLst/>
          </a:prstGeom>
        </p:spPr>
      </p:pic>
      <p:pic>
        <p:nvPicPr>
          <p:cNvPr id="16" name="Grafik 15" descr="Ein Bild, das Kleidung, Schuhwerk, Person, Jeans enthält.&#10;&#10;KI-generierte Inhalte können fehlerhaft sein.">
            <a:extLst>
              <a:ext uri="{FF2B5EF4-FFF2-40B4-BE49-F238E27FC236}">
                <a16:creationId xmlns:a16="http://schemas.microsoft.com/office/drawing/2014/main" id="{6802DF01-3026-5573-65A4-5CC3ABE3E5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27186" r="8184" b="7014"/>
          <a:stretch>
            <a:fillRect/>
          </a:stretch>
        </p:blipFill>
        <p:spPr>
          <a:xfrm>
            <a:off x="6883001" y="3446252"/>
            <a:ext cx="2010830" cy="960699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238061-6ECF-3627-7D22-756758CDD582}"/>
              </a:ext>
            </a:extLst>
          </p:cNvPr>
          <p:cNvSpPr txBox="1">
            <a:spLocks/>
          </p:cNvSpPr>
          <p:nvPr/>
        </p:nvSpPr>
        <p:spPr bwMode="auto">
          <a:xfrm>
            <a:off x="153717" y="174744"/>
            <a:ext cx="6729284" cy="136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600" dirty="0">
                <a:solidFill>
                  <a:srgbClr val="B8D209"/>
                </a:solidFill>
              </a:rPr>
              <a:t>Lerne die Radiologie kennen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dirty="0">
                <a:solidFill>
                  <a:schemeClr val="bg1"/>
                </a:solidFill>
              </a:rPr>
              <a:t>auf dem 107. Deutschen Röntgenkongress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in Leipzig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9DCB271-B1AB-4CD6-1100-DC697ABF5395}"/>
              </a:ext>
            </a:extLst>
          </p:cNvPr>
          <p:cNvSpPr txBox="1">
            <a:spLocks/>
          </p:cNvSpPr>
          <p:nvPr/>
        </p:nvSpPr>
        <p:spPr bwMode="auto">
          <a:xfrm>
            <a:off x="153717" y="3137132"/>
            <a:ext cx="2511286" cy="3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>
                <a:solidFill>
                  <a:schemeClr val="bg1"/>
                </a:solidFill>
              </a:rPr>
              <a:t>Wissenschaft erleben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095D824-F095-61F1-BBA3-238BD467FE6C}"/>
              </a:ext>
            </a:extLst>
          </p:cNvPr>
          <p:cNvSpPr txBox="1">
            <a:spLocks/>
          </p:cNvSpPr>
          <p:nvPr/>
        </p:nvSpPr>
        <p:spPr bwMode="auto">
          <a:xfrm>
            <a:off x="3651956" y="3144114"/>
            <a:ext cx="2511286" cy="3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>
                <a:solidFill>
                  <a:schemeClr val="bg1"/>
                </a:solidFill>
              </a:rPr>
              <a:t>Hands-On lernen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DDB8884-4BF7-B0CA-A0E1-8DF8159C29EB}"/>
              </a:ext>
            </a:extLst>
          </p:cNvPr>
          <p:cNvSpPr/>
          <p:nvPr/>
        </p:nvSpPr>
        <p:spPr>
          <a:xfrm>
            <a:off x="4244454" y="1562669"/>
            <a:ext cx="4895926" cy="13409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1F555E82-9038-C445-0BCA-8458C099DB5C}"/>
              </a:ext>
            </a:extLst>
          </p:cNvPr>
          <p:cNvSpPr txBox="1">
            <a:spLocks/>
          </p:cNvSpPr>
          <p:nvPr/>
        </p:nvSpPr>
        <p:spPr bwMode="auto">
          <a:xfrm>
            <a:off x="6793774" y="3137290"/>
            <a:ext cx="2511286" cy="3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>
                <a:solidFill>
                  <a:schemeClr val="bg1"/>
                </a:solidFill>
              </a:rPr>
              <a:t>Entspannt </a:t>
            </a:r>
            <a:r>
              <a:rPr lang="de-DE" sz="1200" dirty="0" err="1">
                <a:solidFill>
                  <a:schemeClr val="bg1"/>
                </a:solidFill>
              </a:rPr>
              <a:t>netzwerken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0A6164-9903-EDFE-E22C-3487119F65D0}"/>
              </a:ext>
            </a:extLst>
          </p:cNvPr>
          <p:cNvSpPr txBox="1">
            <a:spLocks/>
          </p:cNvSpPr>
          <p:nvPr/>
        </p:nvSpPr>
        <p:spPr bwMode="auto">
          <a:xfrm>
            <a:off x="4479489" y="1683695"/>
            <a:ext cx="4210803" cy="109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00172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solidFill>
                  <a:srgbClr val="1C2157"/>
                </a:solidFill>
              </a:rPr>
              <a:t>Kostenloses Ticket </a:t>
            </a:r>
            <a:br>
              <a:rPr lang="de-DE" sz="2400" dirty="0">
                <a:solidFill>
                  <a:srgbClr val="1C2157"/>
                </a:solidFill>
              </a:rPr>
            </a:br>
            <a:r>
              <a:rPr lang="de-DE" sz="2400" dirty="0">
                <a:solidFill>
                  <a:srgbClr val="1C2157"/>
                </a:solidFill>
              </a:rPr>
              <a:t>für alle Studierenden </a:t>
            </a:r>
            <a:br>
              <a:rPr lang="de-DE" sz="1800" dirty="0">
                <a:solidFill>
                  <a:srgbClr val="1C2157"/>
                </a:solidFill>
              </a:rPr>
            </a:br>
            <a:r>
              <a:rPr lang="de-DE" sz="1200" dirty="0">
                <a:solidFill>
                  <a:srgbClr val="1C2157"/>
                </a:solidFill>
              </a:rPr>
              <a:t>bei Buchung bis 12. Mai 2026</a:t>
            </a:r>
            <a:endParaRPr lang="de-DE" sz="1800" dirty="0">
              <a:solidFill>
                <a:srgbClr val="1C2157"/>
              </a:solidFill>
            </a:endParaRPr>
          </a:p>
        </p:txBody>
      </p:sp>
      <p:pic>
        <p:nvPicPr>
          <p:cNvPr id="37" name="Grafik 36" descr="Ein Bild, das Kunst enthält.&#10;&#10;KI-generierte Inhalte können fehlerhaft sein.">
            <a:extLst>
              <a:ext uri="{FF2B5EF4-FFF2-40B4-BE49-F238E27FC236}">
                <a16:creationId xmlns:a16="http://schemas.microsoft.com/office/drawing/2014/main" id="{1A6698A3-08C4-85FC-25C6-FC855A395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905" y="1699114"/>
            <a:ext cx="1098926" cy="1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35AE8-4EFC-3457-43CF-950C7FBBE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8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Office-Design">
  <a:themeElements>
    <a:clrScheme name="Benutzerdefiniert 2">
      <a:dk1>
        <a:srgbClr val="000000"/>
      </a:dk1>
      <a:lt1>
        <a:srgbClr val="FFFFFF"/>
      </a:lt1>
      <a:dk2>
        <a:srgbClr val="1C2057"/>
      </a:dk2>
      <a:lt2>
        <a:srgbClr val="EEECE1"/>
      </a:lt2>
      <a:accent1>
        <a:srgbClr val="009BD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4bf11b-4ac3-40ba-b341-c077628e8785" xsi:nil="true"/>
    <_Flow_SignoffStatus xmlns="adb4d72f-0804-450c-9530-c9666fc2877c" xsi:nil="true"/>
    <lcf76f155ced4ddcb4097134ff3c332f xmlns="adb4d72f-0804-450c-9530-c9666fc2877c">
      <Terms xmlns="http://schemas.microsoft.com/office/infopath/2007/PartnerControls"/>
    </lcf76f155ced4ddcb4097134ff3c332f>
    <Pfad xmlns="adb4d72f-0804-450c-9530-c9666fc2877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881F68F90C7440A4571852D2617E14" ma:contentTypeVersion="18" ma:contentTypeDescription="Ein neues Dokument erstellen." ma:contentTypeScope="" ma:versionID="249b168d366a859d506c4a5f55cb9e9b">
  <xsd:schema xmlns:xsd="http://www.w3.org/2001/XMLSchema" xmlns:xs="http://www.w3.org/2001/XMLSchema" xmlns:p="http://schemas.microsoft.com/office/2006/metadata/properties" xmlns:ns2="adb4d72f-0804-450c-9530-c9666fc2877c" xmlns:ns3="9d4bf11b-4ac3-40ba-b341-c077628e8785" targetNamespace="http://schemas.microsoft.com/office/2006/metadata/properties" ma:root="true" ma:fieldsID="83b334c25358a754605dfabad5b23c88" ns2:_="" ns3:_="">
    <xsd:import namespace="adb4d72f-0804-450c-9530-c9666fc2877c"/>
    <xsd:import namespace="9d4bf11b-4ac3-40ba-b341-c077628e87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Pfa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b4d72f-0804-450c-9530-c9666fc28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7de178ee-1a45-43a2-998d-ef1882d0c4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tatus Unterschrift" ma:internalName="Status_x0020_Unterschrift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fad" ma:index="24" nillable="true" ma:displayName="Pfad" ma:description="Dateipfad" ma:format="Dropdown" ma:internalName="Pfad">
      <xsd:simpleType>
        <xsd:restriction base="dms:Text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bf11b-4ac3-40ba-b341-c077628e878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c904bb5-20fc-4eb1-9c47-8af7a788e78e}" ma:internalName="TaxCatchAll" ma:showField="CatchAllData" ma:web="9d4bf11b-4ac3-40ba-b341-c077628e87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8EA2A5-3EED-4A9D-8681-18CAC0C785CA}">
  <ds:schemaRefs>
    <ds:schemaRef ds:uri="http://schemas.microsoft.com/office/2006/documentManagement/types"/>
    <ds:schemaRef ds:uri="http://purl.org/dc/dcmitype/"/>
    <ds:schemaRef ds:uri="9d4bf11b-4ac3-40ba-b341-c077628e8785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adb4d72f-0804-450c-9530-c9666fc2877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AA05FE-ECA9-440E-B7FD-462C1E671624}">
  <ds:schemaRefs>
    <ds:schemaRef ds:uri="9d4bf11b-4ac3-40ba-b341-c077628e8785"/>
    <ds:schemaRef ds:uri="adb4d72f-0804-450c-9530-c9666fc287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5236B0-AC67-4666-833B-44BCABC31E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</Words>
  <Application>Microsoft Office PowerPoint</Application>
  <PresentationFormat>Bildschirmpräsentation (16:9)</PresentationFormat>
  <Paragraphs>8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Office-Design</vt:lpstr>
      <vt:lpstr>PowerPoint-Präsentation</vt:lpstr>
      <vt:lpstr>PowerPoint-Präsentation</vt:lpstr>
    </vt:vector>
  </TitlesOfParts>
  <Company>viel spass bei der arbeit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Anja Johenning</dc:creator>
  <cp:lastModifiedBy>Inga Godhusen</cp:lastModifiedBy>
  <cp:revision>2</cp:revision>
  <dcterms:created xsi:type="dcterms:W3CDTF">2017-05-16T07:48:24Z</dcterms:created>
  <dcterms:modified xsi:type="dcterms:W3CDTF">2026-03-12T09:55:35Z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0x0101009E881F68F90C7440A4571852D2617E14</vt:lpwstr>
  </property>
  <property fmtid="{D5CDD505-2E9C-101B-9397-08002B2CF9AE}" pid="3" name="MediaServiceImageTags">
    <vt:lpwstr/>
  </property>
</Properties>
</file>